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744" r:id="rId3"/>
  </p:sldMasterIdLst>
  <p:notesMasterIdLst>
    <p:notesMasterId r:id="rId19"/>
  </p:notesMasterIdLst>
  <p:sldIdLst>
    <p:sldId id="321" r:id="rId4"/>
    <p:sldId id="322" r:id="rId5"/>
    <p:sldId id="392" r:id="rId6"/>
    <p:sldId id="393" r:id="rId7"/>
    <p:sldId id="305" r:id="rId8"/>
    <p:sldId id="304" r:id="rId9"/>
    <p:sldId id="309" r:id="rId10"/>
    <p:sldId id="271" r:id="rId11"/>
    <p:sldId id="317" r:id="rId12"/>
    <p:sldId id="272" r:id="rId13"/>
    <p:sldId id="388" r:id="rId14"/>
    <p:sldId id="275" r:id="rId15"/>
    <p:sldId id="276" r:id="rId16"/>
    <p:sldId id="354" r:id="rId17"/>
    <p:sldId id="394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or Malschitzky" initials="VM" lastIdx="15" clrIdx="0">
    <p:extLst>
      <p:ext uri="{19B8F6BF-5375-455C-9EA6-DF929625EA0E}">
        <p15:presenceInfo xmlns:p15="http://schemas.microsoft.com/office/powerpoint/2012/main" userId="8cc8eb146c14c0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AC78"/>
    <a:srgbClr val="EEAB9D"/>
    <a:srgbClr val="B79DED"/>
    <a:srgbClr val="9AC4EC"/>
    <a:srgbClr val="9BC5EB"/>
    <a:srgbClr val="EEAC9E"/>
    <a:srgbClr val="B49BEC"/>
    <a:srgbClr val="9EC5F0"/>
    <a:srgbClr val="373358"/>
    <a:srgbClr val="363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DCD0C2-651F-48EB-9014-B477B62D2459}" v="33" dt="2020-06-16T18:32:45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33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Neves" userId="c57c9de82bfc8463" providerId="LiveId" clId="{DD3D527B-9ACB-4DFB-8021-47D6AD89198C}"/>
    <pc:docChg chg="undo custSel addSld modSld">
      <pc:chgData name="Ricardo Neves" userId="c57c9de82bfc8463" providerId="LiveId" clId="{DD3D527B-9ACB-4DFB-8021-47D6AD89198C}" dt="2020-05-29T13:03:20.311" v="1232" actId="478"/>
      <pc:docMkLst>
        <pc:docMk/>
      </pc:docMkLst>
      <pc:sldChg chg="addSp delSp modSp new mod">
        <pc:chgData name="Ricardo Neves" userId="c57c9de82bfc8463" providerId="LiveId" clId="{DD3D527B-9ACB-4DFB-8021-47D6AD89198C}" dt="2020-05-29T12:08:06.409" v="409" actId="478"/>
        <pc:sldMkLst>
          <pc:docMk/>
          <pc:sldMk cId="331609165" sldId="256"/>
        </pc:sldMkLst>
        <pc:spChg chg="del">
          <ac:chgData name="Ricardo Neves" userId="c57c9de82bfc8463" providerId="LiveId" clId="{DD3D527B-9ACB-4DFB-8021-47D6AD89198C}" dt="2020-05-27T20:03:10.351" v="1" actId="478"/>
          <ac:spMkLst>
            <pc:docMk/>
            <pc:sldMk cId="331609165" sldId="256"/>
            <ac:spMk id="2" creationId="{DBBBA9D7-4D09-450D-80B5-EF561464867C}"/>
          </ac:spMkLst>
        </pc:spChg>
        <pc:spChg chg="del">
          <ac:chgData name="Ricardo Neves" userId="c57c9de82bfc8463" providerId="LiveId" clId="{DD3D527B-9ACB-4DFB-8021-47D6AD89198C}" dt="2020-05-27T20:03:13.266" v="2" actId="478"/>
          <ac:spMkLst>
            <pc:docMk/>
            <pc:sldMk cId="331609165" sldId="256"/>
            <ac:spMk id="3" creationId="{592AEDAD-E38A-49D3-9C1A-316AA67843EF}"/>
          </ac:spMkLst>
        </pc:spChg>
        <pc:spChg chg="add del mod">
          <ac:chgData name="Ricardo Neves" userId="c57c9de82bfc8463" providerId="LiveId" clId="{DD3D527B-9ACB-4DFB-8021-47D6AD89198C}" dt="2020-05-29T12:08:06.409" v="409" actId="478"/>
          <ac:spMkLst>
            <pc:docMk/>
            <pc:sldMk cId="331609165" sldId="256"/>
            <ac:spMk id="3" creationId="{65CA6B62-7C99-4F04-9BA8-46AA46E73757}"/>
          </ac:spMkLst>
        </pc:spChg>
        <pc:picChg chg="add mod modCrop">
          <ac:chgData name="Ricardo Neves" userId="c57c9de82bfc8463" providerId="LiveId" clId="{DD3D527B-9ACB-4DFB-8021-47D6AD89198C}" dt="2020-05-27T20:05:32.863" v="20" actId="732"/>
          <ac:picMkLst>
            <pc:docMk/>
            <pc:sldMk cId="331609165" sldId="256"/>
            <ac:picMk id="5" creationId="{0A82394C-4041-4B6B-9069-CBFDA0170068}"/>
          </ac:picMkLst>
        </pc:picChg>
      </pc:sldChg>
      <pc:sldChg chg="addSp delSp modSp new mod">
        <pc:chgData name="Ricardo Neves" userId="c57c9de82bfc8463" providerId="LiveId" clId="{DD3D527B-9ACB-4DFB-8021-47D6AD89198C}" dt="2020-05-29T13:02:45.227" v="1229" actId="478"/>
        <pc:sldMkLst>
          <pc:docMk/>
          <pc:sldMk cId="717889628" sldId="257"/>
        </pc:sldMkLst>
        <pc:spChg chg="del">
          <ac:chgData name="Ricardo Neves" userId="c57c9de82bfc8463" providerId="LiveId" clId="{DD3D527B-9ACB-4DFB-8021-47D6AD89198C}" dt="2020-05-27T20:03:23.980" v="4" actId="478"/>
          <ac:spMkLst>
            <pc:docMk/>
            <pc:sldMk cId="717889628" sldId="257"/>
            <ac:spMk id="2" creationId="{2FE284A3-7409-4E76-A4D8-7BE9DDA3B0F5}"/>
          </ac:spMkLst>
        </pc:spChg>
        <pc:spChg chg="add del mod">
          <ac:chgData name="Ricardo Neves" userId="c57c9de82bfc8463" providerId="LiveId" clId="{DD3D527B-9ACB-4DFB-8021-47D6AD89198C}" dt="2020-05-29T13:02:45.227" v="1229" actId="478"/>
          <ac:spMkLst>
            <pc:docMk/>
            <pc:sldMk cId="717889628" sldId="257"/>
            <ac:spMk id="2" creationId="{6948D747-0B93-4D9A-A40C-D24245925C96}"/>
          </ac:spMkLst>
        </pc:spChg>
        <pc:spChg chg="del">
          <ac:chgData name="Ricardo Neves" userId="c57c9de82bfc8463" providerId="LiveId" clId="{DD3D527B-9ACB-4DFB-8021-47D6AD89198C}" dt="2020-05-27T20:03:24.987" v="5" actId="478"/>
          <ac:spMkLst>
            <pc:docMk/>
            <pc:sldMk cId="717889628" sldId="257"/>
            <ac:spMk id="3" creationId="{26B6EE81-DC86-4059-A530-45732E382139}"/>
          </ac:spMkLst>
        </pc:spChg>
        <pc:spChg chg="add mod">
          <ac:chgData name="Ricardo Neves" userId="c57c9de82bfc8463" providerId="LiveId" clId="{DD3D527B-9ACB-4DFB-8021-47D6AD89198C}" dt="2020-05-29T12:15:53.194" v="438" actId="14100"/>
          <ac:spMkLst>
            <pc:docMk/>
            <pc:sldMk cId="717889628" sldId="257"/>
            <ac:spMk id="3" creationId="{A76D453A-5618-4EED-8D7C-9C02641CF869}"/>
          </ac:spMkLst>
        </pc:spChg>
        <pc:spChg chg="add mod">
          <ac:chgData name="Ricardo Neves" userId="c57c9de82bfc8463" providerId="LiveId" clId="{DD3D527B-9ACB-4DFB-8021-47D6AD89198C}" dt="2020-05-29T12:32:33.177" v="706" actId="108"/>
          <ac:spMkLst>
            <pc:docMk/>
            <pc:sldMk cId="717889628" sldId="257"/>
            <ac:spMk id="4" creationId="{76D552AA-AAAA-4D6A-9D3D-7CFB4FCFB168}"/>
          </ac:spMkLst>
        </pc:spChg>
        <pc:spChg chg="add mod">
          <ac:chgData name="Ricardo Neves" userId="c57c9de82bfc8463" providerId="LiveId" clId="{DD3D527B-9ACB-4DFB-8021-47D6AD89198C}" dt="2020-05-29T12:19:08.714" v="531" actId="207"/>
          <ac:spMkLst>
            <pc:docMk/>
            <pc:sldMk cId="717889628" sldId="257"/>
            <ac:spMk id="6" creationId="{D3907CCD-D724-44DB-BB50-D1E66B8B71AA}"/>
          </ac:spMkLst>
        </pc:spChg>
        <pc:spChg chg="add del mod">
          <ac:chgData name="Ricardo Neves" userId="c57c9de82bfc8463" providerId="LiveId" clId="{DD3D527B-9ACB-4DFB-8021-47D6AD89198C}" dt="2020-05-29T12:16:01.234" v="440" actId="478"/>
          <ac:spMkLst>
            <pc:docMk/>
            <pc:sldMk cId="717889628" sldId="257"/>
            <ac:spMk id="8" creationId="{451D5E59-4F92-409D-B3F2-6B362DF8EB06}"/>
          </ac:spMkLst>
        </pc:spChg>
        <pc:spChg chg="add mod">
          <ac:chgData name="Ricardo Neves" userId="c57c9de82bfc8463" providerId="LiveId" clId="{DD3D527B-9ACB-4DFB-8021-47D6AD89198C}" dt="2020-05-29T12:16:05.818" v="442" actId="1076"/>
          <ac:spMkLst>
            <pc:docMk/>
            <pc:sldMk cId="717889628" sldId="257"/>
            <ac:spMk id="9" creationId="{8FABB0C2-D8C7-4801-AD2C-6AF372291DDC}"/>
          </ac:spMkLst>
        </pc:spChg>
        <pc:spChg chg="add mod">
          <ac:chgData name="Ricardo Neves" userId="c57c9de82bfc8463" providerId="LiveId" clId="{DD3D527B-9ACB-4DFB-8021-47D6AD89198C}" dt="2020-05-29T12:21:51.970" v="533" actId="1076"/>
          <ac:spMkLst>
            <pc:docMk/>
            <pc:sldMk cId="717889628" sldId="257"/>
            <ac:spMk id="10" creationId="{E4EB24C2-85FB-48CA-9C9B-DB8E8DF9BAD2}"/>
          </ac:spMkLst>
        </pc:spChg>
        <pc:spChg chg="add mod">
          <ac:chgData name="Ricardo Neves" userId="c57c9de82bfc8463" providerId="LiveId" clId="{DD3D527B-9ACB-4DFB-8021-47D6AD89198C}" dt="2020-05-29T12:22:16.249" v="536" actId="1076"/>
          <ac:spMkLst>
            <pc:docMk/>
            <pc:sldMk cId="717889628" sldId="257"/>
            <ac:spMk id="11" creationId="{8A7DA4FD-9E1C-4218-96F0-9A277F002FE4}"/>
          </ac:spMkLst>
        </pc:spChg>
        <pc:spChg chg="add mod">
          <ac:chgData name="Ricardo Neves" userId="c57c9de82bfc8463" providerId="LiveId" clId="{DD3D527B-9ACB-4DFB-8021-47D6AD89198C}" dt="2020-05-29T12:25:04.136" v="562" actId="1076"/>
          <ac:spMkLst>
            <pc:docMk/>
            <pc:sldMk cId="717889628" sldId="257"/>
            <ac:spMk id="12" creationId="{33AA51A4-91AF-4792-B96B-3976A7D75AA1}"/>
          </ac:spMkLst>
        </pc:spChg>
        <pc:spChg chg="add mod">
          <ac:chgData name="Ricardo Neves" userId="c57c9de82bfc8463" providerId="LiveId" clId="{DD3D527B-9ACB-4DFB-8021-47D6AD89198C}" dt="2020-05-29T12:22:30.106" v="540" actId="1076"/>
          <ac:spMkLst>
            <pc:docMk/>
            <pc:sldMk cId="717889628" sldId="257"/>
            <ac:spMk id="13" creationId="{B17588EA-C188-4D0D-98F6-69AAA0681FF9}"/>
          </ac:spMkLst>
        </pc:spChg>
        <pc:spChg chg="add mod">
          <ac:chgData name="Ricardo Neves" userId="c57c9de82bfc8463" providerId="LiveId" clId="{DD3D527B-9ACB-4DFB-8021-47D6AD89198C}" dt="2020-05-29T12:23:03.457" v="542" actId="1076"/>
          <ac:spMkLst>
            <pc:docMk/>
            <pc:sldMk cId="717889628" sldId="257"/>
            <ac:spMk id="14" creationId="{B065BDAB-2991-4D6E-B172-0965E8A2D444}"/>
          </ac:spMkLst>
        </pc:spChg>
        <pc:spChg chg="add mod">
          <ac:chgData name="Ricardo Neves" userId="c57c9de82bfc8463" providerId="LiveId" clId="{DD3D527B-9ACB-4DFB-8021-47D6AD89198C}" dt="2020-05-29T12:23:16.485" v="547" actId="408"/>
          <ac:spMkLst>
            <pc:docMk/>
            <pc:sldMk cId="717889628" sldId="257"/>
            <ac:spMk id="15" creationId="{9A8D1ED2-6A44-4BBF-A16F-F84CABDAC6F6}"/>
          </ac:spMkLst>
        </pc:spChg>
        <pc:spChg chg="add mod">
          <ac:chgData name="Ricardo Neves" userId="c57c9de82bfc8463" providerId="LiveId" clId="{DD3D527B-9ACB-4DFB-8021-47D6AD89198C}" dt="2020-05-29T12:23:16.485" v="547" actId="408"/>
          <ac:spMkLst>
            <pc:docMk/>
            <pc:sldMk cId="717889628" sldId="257"/>
            <ac:spMk id="16" creationId="{FEB54817-CC4A-43C8-955C-5027FF3846D2}"/>
          </ac:spMkLst>
        </pc:spChg>
        <pc:spChg chg="add del mod">
          <ac:chgData name="Ricardo Neves" userId="c57c9de82bfc8463" providerId="LiveId" clId="{DD3D527B-9ACB-4DFB-8021-47D6AD89198C}" dt="2020-05-29T12:24:07.945" v="549"/>
          <ac:spMkLst>
            <pc:docMk/>
            <pc:sldMk cId="717889628" sldId="257"/>
            <ac:spMk id="17" creationId="{8303B442-C0D1-47BE-A757-B8CF90E20FD9}"/>
          </ac:spMkLst>
        </pc:spChg>
        <pc:spChg chg="add mod">
          <ac:chgData name="Ricardo Neves" userId="c57c9de82bfc8463" providerId="LiveId" clId="{DD3D527B-9ACB-4DFB-8021-47D6AD89198C}" dt="2020-05-29T12:25:17.304" v="564"/>
          <ac:spMkLst>
            <pc:docMk/>
            <pc:sldMk cId="717889628" sldId="257"/>
            <ac:spMk id="18" creationId="{9B05F18B-2FB4-4D4C-9A34-7CB5DD0FFA0A}"/>
          </ac:spMkLst>
        </pc:spChg>
        <pc:spChg chg="add mod">
          <ac:chgData name="Ricardo Neves" userId="c57c9de82bfc8463" providerId="LiveId" clId="{DD3D527B-9ACB-4DFB-8021-47D6AD89198C}" dt="2020-05-29T12:25:19.769" v="565"/>
          <ac:spMkLst>
            <pc:docMk/>
            <pc:sldMk cId="717889628" sldId="257"/>
            <ac:spMk id="19" creationId="{05B5AE50-2612-45B9-8335-33CA1BF9AB2A}"/>
          </ac:spMkLst>
        </pc:spChg>
        <pc:spChg chg="add mod">
          <ac:chgData name="Ricardo Neves" userId="c57c9de82bfc8463" providerId="LiveId" clId="{DD3D527B-9ACB-4DFB-8021-47D6AD89198C}" dt="2020-05-29T12:26:38.919" v="577"/>
          <ac:spMkLst>
            <pc:docMk/>
            <pc:sldMk cId="717889628" sldId="257"/>
            <ac:spMk id="20" creationId="{CEC8C10E-6ABF-4CCE-B00E-ACDF24EE35B0}"/>
          </ac:spMkLst>
        </pc:spChg>
        <pc:spChg chg="add mod">
          <ac:chgData name="Ricardo Neves" userId="c57c9de82bfc8463" providerId="LiveId" clId="{DD3D527B-9ACB-4DFB-8021-47D6AD89198C}" dt="2020-05-29T12:26:41.905" v="578"/>
          <ac:spMkLst>
            <pc:docMk/>
            <pc:sldMk cId="717889628" sldId="257"/>
            <ac:spMk id="21" creationId="{052EF82D-4ED5-4A64-A427-B6AF194052FD}"/>
          </ac:spMkLst>
        </pc:spChg>
        <pc:spChg chg="add mod">
          <ac:chgData name="Ricardo Neves" userId="c57c9de82bfc8463" providerId="LiveId" clId="{DD3D527B-9ACB-4DFB-8021-47D6AD89198C}" dt="2020-05-29T12:26:18.173" v="574" actId="408"/>
          <ac:spMkLst>
            <pc:docMk/>
            <pc:sldMk cId="717889628" sldId="257"/>
            <ac:spMk id="22" creationId="{8AF2339C-9F3A-4FB1-8E1B-22D503535B88}"/>
          </ac:spMkLst>
        </pc:spChg>
        <pc:picChg chg="add mod">
          <ac:chgData name="Ricardo Neves" userId="c57c9de82bfc8463" providerId="LiveId" clId="{DD3D527B-9ACB-4DFB-8021-47D6AD89198C}" dt="2020-05-27T20:03:40.940" v="10" actId="962"/>
          <ac:picMkLst>
            <pc:docMk/>
            <pc:sldMk cId="717889628" sldId="257"/>
            <ac:picMk id="5" creationId="{A1088D64-5570-44D2-9043-F4156C2BCBFC}"/>
          </ac:picMkLst>
        </pc:picChg>
        <pc:picChg chg="add del mod">
          <ac:chgData name="Ricardo Neves" userId="c57c9de82bfc8463" providerId="LiveId" clId="{DD3D527B-9ACB-4DFB-8021-47D6AD89198C}" dt="2020-05-29T12:07:27.001" v="401" actId="478"/>
          <ac:picMkLst>
            <pc:docMk/>
            <pc:sldMk cId="717889628" sldId="257"/>
            <ac:picMk id="7" creationId="{8E6BBD56-5CA7-406D-A537-C028473FC39F}"/>
          </ac:picMkLst>
        </pc:picChg>
        <pc:picChg chg="add del mod">
          <ac:chgData name="Ricardo Neves" userId="c57c9de82bfc8463" providerId="LiveId" clId="{DD3D527B-9ACB-4DFB-8021-47D6AD89198C}" dt="2020-05-29T13:02:30.823" v="1227" actId="478"/>
          <ac:picMkLst>
            <pc:docMk/>
            <pc:sldMk cId="717889628" sldId="257"/>
            <ac:picMk id="23" creationId="{AAA42A8E-9F29-49E5-BFE1-ABF2184CF2EE}"/>
          </ac:picMkLst>
        </pc:picChg>
      </pc:sldChg>
      <pc:sldChg chg="addSp delSp modSp add mod">
        <pc:chgData name="Ricardo Neves" userId="c57c9de82bfc8463" providerId="LiveId" clId="{DD3D527B-9ACB-4DFB-8021-47D6AD89198C}" dt="2020-05-29T13:03:20.311" v="1232" actId="478"/>
        <pc:sldMkLst>
          <pc:docMk/>
          <pc:sldMk cId="4151929289" sldId="258"/>
        </pc:sldMkLst>
        <pc:spChg chg="mod">
          <ac:chgData name="Ricardo Neves" userId="c57c9de82bfc8463" providerId="LiveId" clId="{DD3D527B-9ACB-4DFB-8021-47D6AD89198C}" dt="2020-05-29T12:56:15.942" v="1031" actId="207"/>
          <ac:spMkLst>
            <pc:docMk/>
            <pc:sldMk cId="4151929289" sldId="258"/>
            <ac:spMk id="2" creationId="{6948D747-0B93-4D9A-A40C-D24245925C96}"/>
          </ac:spMkLst>
        </pc:spChg>
        <pc:spChg chg="mod">
          <ac:chgData name="Ricardo Neves" userId="c57c9de82bfc8463" providerId="LiveId" clId="{DD3D527B-9ACB-4DFB-8021-47D6AD89198C}" dt="2020-05-29T12:57:11.663" v="1037" actId="207"/>
          <ac:spMkLst>
            <pc:docMk/>
            <pc:sldMk cId="4151929289" sldId="258"/>
            <ac:spMk id="4" creationId="{76D552AA-AAAA-4D6A-9D3D-7CFB4FCFB168}"/>
          </ac:spMkLst>
        </pc:spChg>
        <pc:spChg chg="mod">
          <ac:chgData name="Ricardo Neves" userId="c57c9de82bfc8463" providerId="LiveId" clId="{DD3D527B-9ACB-4DFB-8021-47D6AD89198C}" dt="2020-05-29T12:55:38.959" v="1026" actId="207"/>
          <ac:spMkLst>
            <pc:docMk/>
            <pc:sldMk cId="4151929289" sldId="258"/>
            <ac:spMk id="6" creationId="{D3907CCD-D724-44DB-BB50-D1E66B8B71AA}"/>
          </ac:spMkLst>
        </pc:spChg>
        <pc:spChg chg="add mod ord">
          <ac:chgData name="Ricardo Neves" userId="c57c9de82bfc8463" providerId="LiveId" clId="{DD3D527B-9ACB-4DFB-8021-47D6AD89198C}" dt="2020-05-29T12:58:32.776" v="1226" actId="207"/>
          <ac:spMkLst>
            <pc:docMk/>
            <pc:sldMk cId="4151929289" sldId="258"/>
            <ac:spMk id="17" creationId="{431C4E07-4DDF-41E9-BBA6-E7ECA251CE1A}"/>
          </ac:spMkLst>
        </pc:spChg>
        <pc:picChg chg="del">
          <ac:chgData name="Ricardo Neves" userId="c57c9de82bfc8463" providerId="LiveId" clId="{DD3D527B-9ACB-4DFB-8021-47D6AD89198C}" dt="2020-05-29T12:51:53.289" v="710" actId="478"/>
          <ac:picMkLst>
            <pc:docMk/>
            <pc:sldMk cId="4151929289" sldId="258"/>
            <ac:picMk id="5" creationId="{A1088D64-5570-44D2-9043-F4156C2BCBFC}"/>
          </ac:picMkLst>
        </pc:picChg>
        <pc:picChg chg="add mod ord">
          <ac:chgData name="Ricardo Neves" userId="c57c9de82bfc8463" providerId="LiveId" clId="{DD3D527B-9ACB-4DFB-8021-47D6AD89198C}" dt="2020-05-29T12:52:35.880" v="717" actId="14100"/>
          <ac:picMkLst>
            <pc:docMk/>
            <pc:sldMk cId="4151929289" sldId="258"/>
            <ac:picMk id="8" creationId="{A5E090AD-93C2-475C-A0D0-AF87962051DB}"/>
          </ac:picMkLst>
        </pc:picChg>
        <pc:picChg chg="del mod">
          <ac:chgData name="Ricardo Neves" userId="c57c9de82bfc8463" providerId="LiveId" clId="{DD3D527B-9ACB-4DFB-8021-47D6AD89198C}" dt="2020-05-29T13:03:20.311" v="1232" actId="478"/>
          <ac:picMkLst>
            <pc:docMk/>
            <pc:sldMk cId="4151929289" sldId="258"/>
            <ac:picMk id="23" creationId="{AAA42A8E-9F29-49E5-BFE1-ABF2184CF2EE}"/>
          </ac:picMkLst>
        </pc:picChg>
      </pc:sldChg>
    </pc:docChg>
  </pc:docChgLst>
  <pc:docChgLst>
    <pc:chgData name="Ricardo Neves" userId="a2420d86-c959-463f-a209-2fea3ef854c2" providerId="ADAL" clId="{DFDCD0C2-651F-48EB-9014-B477B62D2459}"/>
    <pc:docChg chg="undo custSel addSld delSld modSld">
      <pc:chgData name="Ricardo Neves" userId="a2420d86-c959-463f-a209-2fea3ef854c2" providerId="ADAL" clId="{DFDCD0C2-651F-48EB-9014-B477B62D2459}" dt="2020-06-16T22:04:11.547" v="1426" actId="29295"/>
      <pc:docMkLst>
        <pc:docMk/>
      </pc:docMkLst>
      <pc:sldChg chg="del">
        <pc:chgData name="Ricardo Neves" userId="a2420d86-c959-463f-a209-2fea3ef854c2" providerId="ADAL" clId="{DFDCD0C2-651F-48EB-9014-B477B62D2459}" dt="2020-06-16T18:33:09.500" v="106" actId="2696"/>
        <pc:sldMkLst>
          <pc:docMk/>
          <pc:sldMk cId="717889628" sldId="257"/>
        </pc:sldMkLst>
      </pc:sldChg>
      <pc:sldChg chg="modSp mod">
        <pc:chgData name="Ricardo Neves" userId="a2420d86-c959-463f-a209-2fea3ef854c2" providerId="ADAL" clId="{DFDCD0C2-651F-48EB-9014-B477B62D2459}" dt="2020-06-16T18:23:49.406" v="11" actId="1076"/>
        <pc:sldMkLst>
          <pc:docMk/>
          <pc:sldMk cId="4151929289" sldId="258"/>
        </pc:sldMkLst>
        <pc:picChg chg="mod">
          <ac:chgData name="Ricardo Neves" userId="a2420d86-c959-463f-a209-2fea3ef854c2" providerId="ADAL" clId="{DFDCD0C2-651F-48EB-9014-B477B62D2459}" dt="2020-06-16T18:23:49.406" v="11" actId="1076"/>
          <ac:picMkLst>
            <pc:docMk/>
            <pc:sldMk cId="4151929289" sldId="258"/>
            <ac:picMk id="8" creationId="{A5E090AD-93C2-475C-A0D0-AF87962051DB}"/>
          </ac:picMkLst>
        </pc:picChg>
      </pc:sldChg>
      <pc:sldChg chg="addSp delSp modSp new mod">
        <pc:chgData name="Ricardo Neves" userId="a2420d86-c959-463f-a209-2fea3ef854c2" providerId="ADAL" clId="{DFDCD0C2-651F-48EB-9014-B477B62D2459}" dt="2020-06-16T18:26:42.342" v="40" actId="1076"/>
        <pc:sldMkLst>
          <pc:docMk/>
          <pc:sldMk cId="2641072960" sldId="259"/>
        </pc:sldMkLst>
        <pc:spChg chg="del">
          <ac:chgData name="Ricardo Neves" userId="a2420d86-c959-463f-a209-2fea3ef854c2" providerId="ADAL" clId="{DFDCD0C2-651F-48EB-9014-B477B62D2459}" dt="2020-06-16T18:18:04.869" v="4" actId="478"/>
          <ac:spMkLst>
            <pc:docMk/>
            <pc:sldMk cId="2641072960" sldId="259"/>
            <ac:spMk id="2" creationId="{3A3F2859-808E-416B-9D41-6602B7BE1E3E}"/>
          </ac:spMkLst>
        </pc:spChg>
        <pc:spChg chg="del">
          <ac:chgData name="Ricardo Neves" userId="a2420d86-c959-463f-a209-2fea3ef854c2" providerId="ADAL" clId="{DFDCD0C2-651F-48EB-9014-B477B62D2459}" dt="2020-06-16T18:18:06.820" v="5" actId="478"/>
          <ac:spMkLst>
            <pc:docMk/>
            <pc:sldMk cId="2641072960" sldId="259"/>
            <ac:spMk id="3" creationId="{D4B3CF67-C160-42BA-8CA8-298958346234}"/>
          </ac:spMkLst>
        </pc:spChg>
        <pc:spChg chg="add mod">
          <ac:chgData name="Ricardo Neves" userId="a2420d86-c959-463f-a209-2fea3ef854c2" providerId="ADAL" clId="{DFDCD0C2-651F-48EB-9014-B477B62D2459}" dt="2020-06-16T18:26:06.718" v="32" actId="1076"/>
          <ac:spMkLst>
            <pc:docMk/>
            <pc:sldMk cId="2641072960" sldId="259"/>
            <ac:spMk id="6" creationId="{002528E8-444A-4D4A-8C6B-F7B84043245E}"/>
          </ac:spMkLst>
        </pc:spChg>
        <pc:spChg chg="add mod">
          <ac:chgData name="Ricardo Neves" userId="a2420d86-c959-463f-a209-2fea3ef854c2" providerId="ADAL" clId="{DFDCD0C2-651F-48EB-9014-B477B62D2459}" dt="2020-06-16T18:26:42.342" v="40" actId="1076"/>
          <ac:spMkLst>
            <pc:docMk/>
            <pc:sldMk cId="2641072960" sldId="259"/>
            <ac:spMk id="7" creationId="{AC2FF912-26CF-4038-AE4F-7781080F1F44}"/>
          </ac:spMkLst>
        </pc:spChg>
        <pc:picChg chg="add mod">
          <ac:chgData name="Ricardo Neves" userId="a2420d86-c959-463f-a209-2fea3ef854c2" providerId="ADAL" clId="{DFDCD0C2-651F-48EB-9014-B477B62D2459}" dt="2020-06-16T18:18:33.824" v="6"/>
          <ac:picMkLst>
            <pc:docMk/>
            <pc:sldMk cId="2641072960" sldId="259"/>
            <ac:picMk id="5" creationId="{1EDD3F1A-757D-43CC-B539-0C08E6541FEA}"/>
          </ac:picMkLst>
        </pc:picChg>
      </pc:sldChg>
      <pc:sldChg chg="addSp delSp modSp new mod">
        <pc:chgData name="Ricardo Neves" userId="a2420d86-c959-463f-a209-2fea3ef854c2" providerId="ADAL" clId="{DFDCD0C2-651F-48EB-9014-B477B62D2459}" dt="2020-06-16T22:04:11.547" v="1426" actId="29295"/>
        <pc:sldMkLst>
          <pc:docMk/>
          <pc:sldMk cId="1937390665" sldId="260"/>
        </pc:sldMkLst>
        <pc:spChg chg="del">
          <ac:chgData name="Ricardo Neves" userId="a2420d86-c959-463f-a209-2fea3ef854c2" providerId="ADAL" clId="{DFDCD0C2-651F-48EB-9014-B477B62D2459}" dt="2020-06-16T18:18:48.309" v="8" actId="478"/>
          <ac:spMkLst>
            <pc:docMk/>
            <pc:sldMk cId="1937390665" sldId="260"/>
            <ac:spMk id="2" creationId="{51308E28-2EDA-4FF8-83E8-F3E04D9173E0}"/>
          </ac:spMkLst>
        </pc:spChg>
        <pc:spChg chg="del">
          <ac:chgData name="Ricardo Neves" userId="a2420d86-c959-463f-a209-2fea3ef854c2" providerId="ADAL" clId="{DFDCD0C2-651F-48EB-9014-B477B62D2459}" dt="2020-06-16T18:18:49.319" v="9" actId="478"/>
          <ac:spMkLst>
            <pc:docMk/>
            <pc:sldMk cId="1937390665" sldId="260"/>
            <ac:spMk id="3" creationId="{18388FCD-6066-4943-B235-E44479A2F0A6}"/>
          </ac:spMkLst>
        </pc:spChg>
        <pc:spChg chg="add mod ord">
          <ac:chgData name="Ricardo Neves" userId="a2420d86-c959-463f-a209-2fea3ef854c2" providerId="ADAL" clId="{DFDCD0C2-651F-48EB-9014-B477B62D2459}" dt="2020-06-16T19:23:14.336" v="853" actId="167"/>
          <ac:spMkLst>
            <pc:docMk/>
            <pc:sldMk cId="1937390665" sldId="260"/>
            <ac:spMk id="4" creationId="{3106C6AA-BA07-481B-91EF-BBA265255165}"/>
          </ac:spMkLst>
        </pc:spChg>
        <pc:spChg chg="add del mod ord">
          <ac:chgData name="Ricardo Neves" userId="a2420d86-c959-463f-a209-2fea3ef854c2" providerId="ADAL" clId="{DFDCD0C2-651F-48EB-9014-B477B62D2459}" dt="2020-06-16T21:47:06.753" v="1236"/>
          <ac:spMkLst>
            <pc:docMk/>
            <pc:sldMk cId="1937390665" sldId="260"/>
            <ac:spMk id="5" creationId="{27C3D95B-6E8D-4A1D-9195-8593B0AF07DA}"/>
          </ac:spMkLst>
        </pc:spChg>
        <pc:spChg chg="add mod">
          <ac:chgData name="Ricardo Neves" userId="a2420d86-c959-463f-a209-2fea3ef854c2" providerId="ADAL" clId="{DFDCD0C2-651F-48EB-9014-B477B62D2459}" dt="2020-06-16T22:03:36.863" v="1412"/>
          <ac:spMkLst>
            <pc:docMk/>
            <pc:sldMk cId="1937390665" sldId="260"/>
            <ac:spMk id="7" creationId="{591FED34-0670-48D2-A363-9ECB25C41D8E}"/>
          </ac:spMkLst>
        </pc:spChg>
        <pc:spChg chg="add del mod">
          <ac:chgData name="Ricardo Neves" userId="a2420d86-c959-463f-a209-2fea3ef854c2" providerId="ADAL" clId="{DFDCD0C2-651F-48EB-9014-B477B62D2459}" dt="2020-06-16T18:27:32.250" v="54" actId="478"/>
          <ac:spMkLst>
            <pc:docMk/>
            <pc:sldMk cId="1937390665" sldId="260"/>
            <ac:spMk id="8" creationId="{FFF3DD7E-CF0D-4A6A-A381-FA28574A6DDF}"/>
          </ac:spMkLst>
        </pc:spChg>
        <pc:spChg chg="add del mod">
          <ac:chgData name="Ricardo Neves" userId="a2420d86-c959-463f-a209-2fea3ef854c2" providerId="ADAL" clId="{DFDCD0C2-651F-48EB-9014-B477B62D2459}" dt="2020-06-16T18:27:32.250" v="54" actId="478"/>
          <ac:spMkLst>
            <pc:docMk/>
            <pc:sldMk cId="1937390665" sldId="260"/>
            <ac:spMk id="9" creationId="{5CBDE36E-2527-4525-81FC-FDD3D107F262}"/>
          </ac:spMkLst>
        </pc:spChg>
        <pc:spChg chg="add del mod">
          <ac:chgData name="Ricardo Neves" userId="a2420d86-c959-463f-a209-2fea3ef854c2" providerId="ADAL" clId="{DFDCD0C2-651F-48EB-9014-B477B62D2459}" dt="2020-06-16T18:27:32.250" v="54" actId="478"/>
          <ac:spMkLst>
            <pc:docMk/>
            <pc:sldMk cId="1937390665" sldId="260"/>
            <ac:spMk id="10" creationId="{CDFAE120-BA82-4006-A63E-BDFECF21FE14}"/>
          </ac:spMkLst>
        </pc:spChg>
        <pc:spChg chg="add del mod">
          <ac:chgData name="Ricardo Neves" userId="a2420d86-c959-463f-a209-2fea3ef854c2" providerId="ADAL" clId="{DFDCD0C2-651F-48EB-9014-B477B62D2459}" dt="2020-06-16T18:27:06.723" v="45" actId="478"/>
          <ac:spMkLst>
            <pc:docMk/>
            <pc:sldMk cId="1937390665" sldId="260"/>
            <ac:spMk id="11" creationId="{184FBECA-F7F0-418E-9221-0118011A06C1}"/>
          </ac:spMkLst>
        </pc:spChg>
        <pc:spChg chg="add del mod">
          <ac:chgData name="Ricardo Neves" userId="a2420d86-c959-463f-a209-2fea3ef854c2" providerId="ADAL" clId="{DFDCD0C2-651F-48EB-9014-B477B62D2459}" dt="2020-06-16T21:50:37.085" v="1362" actId="478"/>
          <ac:spMkLst>
            <pc:docMk/>
            <pc:sldMk cId="1937390665" sldId="260"/>
            <ac:spMk id="12" creationId="{A57822E1-7115-4B6C-A64D-A92C1F9A7183}"/>
          </ac:spMkLst>
        </pc:spChg>
        <pc:spChg chg="add del mod">
          <ac:chgData name="Ricardo Neves" userId="a2420d86-c959-463f-a209-2fea3ef854c2" providerId="ADAL" clId="{DFDCD0C2-651F-48EB-9014-B477B62D2459}" dt="2020-06-16T21:50:28.577" v="1356" actId="478"/>
          <ac:spMkLst>
            <pc:docMk/>
            <pc:sldMk cId="1937390665" sldId="260"/>
            <ac:spMk id="13" creationId="{0C93C631-4844-4CB0-BB2A-23C696867EA8}"/>
          </ac:spMkLst>
        </pc:spChg>
        <pc:spChg chg="add del mod">
          <ac:chgData name="Ricardo Neves" userId="a2420d86-c959-463f-a209-2fea3ef854c2" providerId="ADAL" clId="{DFDCD0C2-651F-48EB-9014-B477B62D2459}" dt="2020-06-16T21:50:39.007" v="1363" actId="478"/>
          <ac:spMkLst>
            <pc:docMk/>
            <pc:sldMk cId="1937390665" sldId="260"/>
            <ac:spMk id="14" creationId="{72389830-CC93-41FE-B79A-E96F6AE86EF2}"/>
          </ac:spMkLst>
        </pc:spChg>
        <pc:spChg chg="add del mod">
          <ac:chgData name="Ricardo Neves" userId="a2420d86-c959-463f-a209-2fea3ef854c2" providerId="ADAL" clId="{DFDCD0C2-651F-48EB-9014-B477B62D2459}" dt="2020-06-16T21:50:30.501" v="1357" actId="478"/>
          <ac:spMkLst>
            <pc:docMk/>
            <pc:sldMk cId="1937390665" sldId="260"/>
            <ac:spMk id="15" creationId="{10835068-EBEA-459A-999A-8E014B1D85B4}"/>
          </ac:spMkLst>
        </pc:spChg>
        <pc:spChg chg="add del mod">
          <ac:chgData name="Ricardo Neves" userId="a2420d86-c959-463f-a209-2fea3ef854c2" providerId="ADAL" clId="{DFDCD0C2-651F-48EB-9014-B477B62D2459}" dt="2020-06-16T21:50:32.451" v="1358" actId="478"/>
          <ac:spMkLst>
            <pc:docMk/>
            <pc:sldMk cId="1937390665" sldId="260"/>
            <ac:spMk id="16" creationId="{53A0959A-33FA-4A28-8C24-81D3E8CB57DD}"/>
          </ac:spMkLst>
        </pc:spChg>
        <pc:spChg chg="add del mod">
          <ac:chgData name="Ricardo Neves" userId="a2420d86-c959-463f-a209-2fea3ef854c2" providerId="ADAL" clId="{DFDCD0C2-651F-48EB-9014-B477B62D2459}" dt="2020-06-16T21:50:33.358" v="1359" actId="478"/>
          <ac:spMkLst>
            <pc:docMk/>
            <pc:sldMk cId="1937390665" sldId="260"/>
            <ac:spMk id="17" creationId="{4CF7C9E9-16AD-4B0B-96AC-5CE5DDDA5DBC}"/>
          </ac:spMkLst>
        </pc:spChg>
        <pc:spChg chg="add del mod">
          <ac:chgData name="Ricardo Neves" userId="a2420d86-c959-463f-a209-2fea3ef854c2" providerId="ADAL" clId="{DFDCD0C2-651F-48EB-9014-B477B62D2459}" dt="2020-06-16T21:50:42.077" v="1365" actId="478"/>
          <ac:spMkLst>
            <pc:docMk/>
            <pc:sldMk cId="1937390665" sldId="260"/>
            <ac:spMk id="18" creationId="{E42DAEAE-329A-448F-9AC2-3E39199BDE27}"/>
          </ac:spMkLst>
        </pc:spChg>
        <pc:spChg chg="add del mod">
          <ac:chgData name="Ricardo Neves" userId="a2420d86-c959-463f-a209-2fea3ef854c2" providerId="ADAL" clId="{DFDCD0C2-651F-48EB-9014-B477B62D2459}" dt="2020-06-16T21:50:40.021" v="1364" actId="478"/>
          <ac:spMkLst>
            <pc:docMk/>
            <pc:sldMk cId="1937390665" sldId="260"/>
            <ac:spMk id="19" creationId="{959CD6C1-E28E-454C-910B-D37F20AE56E7}"/>
          </ac:spMkLst>
        </pc:spChg>
        <pc:spChg chg="add del mod">
          <ac:chgData name="Ricardo Neves" userId="a2420d86-c959-463f-a209-2fea3ef854c2" providerId="ADAL" clId="{DFDCD0C2-651F-48EB-9014-B477B62D2459}" dt="2020-06-16T21:50:34.691" v="1360" actId="478"/>
          <ac:spMkLst>
            <pc:docMk/>
            <pc:sldMk cId="1937390665" sldId="260"/>
            <ac:spMk id="20" creationId="{95CAF00D-404F-4CA4-B415-D01E0E8AEDF1}"/>
          </ac:spMkLst>
        </pc:spChg>
        <pc:spChg chg="add del mod">
          <ac:chgData name="Ricardo Neves" userId="a2420d86-c959-463f-a209-2fea3ef854c2" providerId="ADAL" clId="{DFDCD0C2-651F-48EB-9014-B477B62D2459}" dt="2020-06-16T21:50:35.634" v="1361" actId="478"/>
          <ac:spMkLst>
            <pc:docMk/>
            <pc:sldMk cId="1937390665" sldId="260"/>
            <ac:spMk id="21" creationId="{8CDA0072-D1A9-4677-BDF2-20E4F1831AE6}"/>
          </ac:spMkLst>
        </pc:spChg>
        <pc:spChg chg="add del mod">
          <ac:chgData name="Ricardo Neves" userId="a2420d86-c959-463f-a209-2fea3ef854c2" providerId="ADAL" clId="{DFDCD0C2-651F-48EB-9014-B477B62D2459}" dt="2020-06-16T18:31:22.510" v="94" actId="478"/>
          <ac:spMkLst>
            <pc:docMk/>
            <pc:sldMk cId="1937390665" sldId="260"/>
            <ac:spMk id="22" creationId="{DFF379F4-B33B-4AC5-AA7E-0EC8F1CB8DCB}"/>
          </ac:spMkLst>
        </pc:spChg>
        <pc:spChg chg="add del mod">
          <ac:chgData name="Ricardo Neves" userId="a2420d86-c959-463f-a209-2fea3ef854c2" providerId="ADAL" clId="{DFDCD0C2-651F-48EB-9014-B477B62D2459}" dt="2020-06-16T18:31:23.119" v="95" actId="478"/>
          <ac:spMkLst>
            <pc:docMk/>
            <pc:sldMk cId="1937390665" sldId="260"/>
            <ac:spMk id="23" creationId="{545B2B15-34DD-483C-A2D8-37C039A5DDB1}"/>
          </ac:spMkLst>
        </pc:spChg>
        <pc:spChg chg="add del mod">
          <ac:chgData name="Ricardo Neves" userId="a2420d86-c959-463f-a209-2fea3ef854c2" providerId="ADAL" clId="{DFDCD0C2-651F-48EB-9014-B477B62D2459}" dt="2020-06-16T19:29:47.514" v="1057" actId="478"/>
          <ac:spMkLst>
            <pc:docMk/>
            <pc:sldMk cId="1937390665" sldId="260"/>
            <ac:spMk id="24" creationId="{662BDC14-2318-4764-A7D3-01F02D5C242E}"/>
          </ac:spMkLst>
        </pc:spChg>
        <pc:spChg chg="add mod">
          <ac:chgData name="Ricardo Neves" userId="a2420d86-c959-463f-a209-2fea3ef854c2" providerId="ADAL" clId="{DFDCD0C2-651F-48EB-9014-B477B62D2459}" dt="2020-06-16T19:10:36.570" v="332" actId="207"/>
          <ac:spMkLst>
            <pc:docMk/>
            <pc:sldMk cId="1937390665" sldId="260"/>
            <ac:spMk id="25" creationId="{77765F54-D24C-4DC9-8CB3-23A7FD6C72EE}"/>
          </ac:spMkLst>
        </pc:spChg>
        <pc:spChg chg="add mod">
          <ac:chgData name="Ricardo Neves" userId="a2420d86-c959-463f-a209-2fea3ef854c2" providerId="ADAL" clId="{DFDCD0C2-651F-48EB-9014-B477B62D2459}" dt="2020-06-16T22:03:29.998" v="1404"/>
          <ac:spMkLst>
            <pc:docMk/>
            <pc:sldMk cId="1937390665" sldId="260"/>
            <ac:spMk id="26" creationId="{1CD96577-F868-4CD0-B0D4-1F4F10891256}"/>
          </ac:spMkLst>
        </pc:spChg>
        <pc:spChg chg="add mod">
          <ac:chgData name="Ricardo Neves" userId="a2420d86-c959-463f-a209-2fea3ef854c2" providerId="ADAL" clId="{DFDCD0C2-651F-48EB-9014-B477B62D2459}" dt="2020-06-16T22:03:32.687" v="1408"/>
          <ac:spMkLst>
            <pc:docMk/>
            <pc:sldMk cId="1937390665" sldId="260"/>
            <ac:spMk id="27" creationId="{2A630E78-4468-4803-A4F8-72AABE3C924F}"/>
          </ac:spMkLst>
        </pc:spChg>
        <pc:spChg chg="add del mod ord">
          <ac:chgData name="Ricardo Neves" userId="a2420d86-c959-463f-a209-2fea3ef854c2" providerId="ADAL" clId="{DFDCD0C2-651F-48EB-9014-B477B62D2459}" dt="2020-06-16T19:33:09.116" v="1073" actId="478"/>
          <ac:spMkLst>
            <pc:docMk/>
            <pc:sldMk cId="1937390665" sldId="260"/>
            <ac:spMk id="28" creationId="{21503618-5920-40D2-9E0E-D43A0A6E5C61}"/>
          </ac:spMkLst>
        </pc:spChg>
        <pc:spChg chg="add del mod">
          <ac:chgData name="Ricardo Neves" userId="a2420d86-c959-463f-a209-2fea3ef854c2" providerId="ADAL" clId="{DFDCD0C2-651F-48EB-9014-B477B62D2459}" dt="2020-06-16T19:33:10.469" v="1074" actId="478"/>
          <ac:spMkLst>
            <pc:docMk/>
            <pc:sldMk cId="1937390665" sldId="260"/>
            <ac:spMk id="29" creationId="{6457D5D9-0565-4A2A-A3AE-7F75FE626B19}"/>
          </ac:spMkLst>
        </pc:spChg>
        <pc:spChg chg="add mod">
          <ac:chgData name="Ricardo Neves" userId="a2420d86-c959-463f-a209-2fea3ef854c2" providerId="ADAL" clId="{DFDCD0C2-651F-48EB-9014-B477B62D2459}" dt="2020-06-16T19:30:57.872" v="1065" actId="1076"/>
          <ac:spMkLst>
            <pc:docMk/>
            <pc:sldMk cId="1937390665" sldId="260"/>
            <ac:spMk id="32" creationId="{7302A991-98E6-4C08-8B27-FCAFBCBCCFC5}"/>
          </ac:spMkLst>
        </pc:spChg>
        <pc:spChg chg="add del mod">
          <ac:chgData name="Ricardo Neves" userId="a2420d86-c959-463f-a209-2fea3ef854c2" providerId="ADAL" clId="{DFDCD0C2-651F-48EB-9014-B477B62D2459}" dt="2020-06-16T19:43:17.457" v="1167" actId="478"/>
          <ac:spMkLst>
            <pc:docMk/>
            <pc:sldMk cId="1937390665" sldId="260"/>
            <ac:spMk id="36" creationId="{FFFBD864-71BB-4893-B14C-A3B387FEA243}"/>
          </ac:spMkLst>
        </pc:spChg>
        <pc:spChg chg="add del mod">
          <ac:chgData name="Ricardo Neves" userId="a2420d86-c959-463f-a209-2fea3ef854c2" providerId="ADAL" clId="{DFDCD0C2-651F-48EB-9014-B477B62D2459}" dt="2020-06-16T19:43:16.081" v="1166" actId="478"/>
          <ac:spMkLst>
            <pc:docMk/>
            <pc:sldMk cId="1937390665" sldId="260"/>
            <ac:spMk id="37" creationId="{E0762A01-499D-49C1-BD91-C17658D9FA34}"/>
          </ac:spMkLst>
        </pc:spChg>
        <pc:spChg chg="add del mod">
          <ac:chgData name="Ricardo Neves" userId="a2420d86-c959-463f-a209-2fea3ef854c2" providerId="ADAL" clId="{DFDCD0C2-651F-48EB-9014-B477B62D2459}" dt="2020-06-16T19:43:18.178" v="1168" actId="478"/>
          <ac:spMkLst>
            <pc:docMk/>
            <pc:sldMk cId="1937390665" sldId="260"/>
            <ac:spMk id="38" creationId="{7378C58A-6C16-49BE-A698-ECEA36F610BC}"/>
          </ac:spMkLst>
        </pc:spChg>
        <pc:spChg chg="add del mod">
          <ac:chgData name="Ricardo Neves" userId="a2420d86-c959-463f-a209-2fea3ef854c2" providerId="ADAL" clId="{DFDCD0C2-651F-48EB-9014-B477B62D2459}" dt="2020-06-16T21:47:06.753" v="1236"/>
          <ac:spMkLst>
            <pc:docMk/>
            <pc:sldMk cId="1937390665" sldId="260"/>
            <ac:spMk id="47" creationId="{31F42C29-8F42-4E88-9895-F39CDE8C3632}"/>
          </ac:spMkLst>
        </pc:spChg>
        <pc:spChg chg="add del mod">
          <ac:chgData name="Ricardo Neves" userId="a2420d86-c959-463f-a209-2fea3ef854c2" providerId="ADAL" clId="{DFDCD0C2-651F-48EB-9014-B477B62D2459}" dt="2020-06-16T21:47:36.123" v="1247" actId="478"/>
          <ac:spMkLst>
            <pc:docMk/>
            <pc:sldMk cId="1937390665" sldId="260"/>
            <ac:spMk id="48" creationId="{D8A93628-5DDB-4A32-B02F-2DBFE5662095}"/>
          </ac:spMkLst>
        </pc:spChg>
        <pc:spChg chg="add del mod">
          <ac:chgData name="Ricardo Neves" userId="a2420d86-c959-463f-a209-2fea3ef854c2" providerId="ADAL" clId="{DFDCD0C2-651F-48EB-9014-B477B62D2459}" dt="2020-06-16T21:47:34.574" v="1244" actId="478"/>
          <ac:spMkLst>
            <pc:docMk/>
            <pc:sldMk cId="1937390665" sldId="260"/>
            <ac:spMk id="49" creationId="{C173EE93-C03A-4A75-BBCB-62695702A240}"/>
          </ac:spMkLst>
        </pc:spChg>
        <pc:spChg chg="add del mod">
          <ac:chgData name="Ricardo Neves" userId="a2420d86-c959-463f-a209-2fea3ef854c2" providerId="ADAL" clId="{DFDCD0C2-651F-48EB-9014-B477B62D2459}" dt="2020-06-16T21:47:35.035" v="1245" actId="478"/>
          <ac:spMkLst>
            <pc:docMk/>
            <pc:sldMk cId="1937390665" sldId="260"/>
            <ac:spMk id="50" creationId="{465EF8B8-3704-40FB-B039-805863EB53CA}"/>
          </ac:spMkLst>
        </pc:spChg>
        <pc:spChg chg="add del mod">
          <ac:chgData name="Ricardo Neves" userId="a2420d86-c959-463f-a209-2fea3ef854c2" providerId="ADAL" clId="{DFDCD0C2-651F-48EB-9014-B477B62D2459}" dt="2020-06-16T21:47:35.522" v="1246" actId="478"/>
          <ac:spMkLst>
            <pc:docMk/>
            <pc:sldMk cId="1937390665" sldId="260"/>
            <ac:spMk id="51" creationId="{6B032C71-E69C-46DC-940E-88FBD121C5CE}"/>
          </ac:spMkLst>
        </pc:spChg>
        <pc:spChg chg="mod">
          <ac:chgData name="Ricardo Neves" userId="a2420d86-c959-463f-a209-2fea3ef854c2" providerId="ADAL" clId="{DFDCD0C2-651F-48EB-9014-B477B62D2459}" dt="2020-06-16T21:46:24.430" v="1228"/>
          <ac:spMkLst>
            <pc:docMk/>
            <pc:sldMk cId="1937390665" sldId="260"/>
            <ac:spMk id="52" creationId="{A91BB10F-1914-4F5E-ABBC-79CE6A6630D8}"/>
          </ac:spMkLst>
        </pc:spChg>
        <pc:spChg chg="add del mod">
          <ac:chgData name="Ricardo Neves" userId="a2420d86-c959-463f-a209-2fea3ef854c2" providerId="ADAL" clId="{DFDCD0C2-651F-48EB-9014-B477B62D2459}" dt="2020-06-16T21:46:49.570" v="1234"/>
          <ac:spMkLst>
            <pc:docMk/>
            <pc:sldMk cId="1937390665" sldId="260"/>
            <ac:spMk id="53" creationId="{E4E152C9-D413-4E79-9A9E-78DAA7BB3BB5}"/>
          </ac:spMkLst>
        </pc:spChg>
        <pc:spChg chg="mod">
          <ac:chgData name="Ricardo Neves" userId="a2420d86-c959-463f-a209-2fea3ef854c2" providerId="ADAL" clId="{DFDCD0C2-651F-48EB-9014-B477B62D2459}" dt="2020-06-16T21:46:49.570" v="1234"/>
          <ac:spMkLst>
            <pc:docMk/>
            <pc:sldMk cId="1937390665" sldId="260"/>
            <ac:spMk id="54" creationId="{4B9A7C8B-8725-4EC0-85CA-ADB442288105}"/>
          </ac:spMkLst>
        </pc:spChg>
        <pc:spChg chg="add del mod">
          <ac:chgData name="Ricardo Neves" userId="a2420d86-c959-463f-a209-2fea3ef854c2" providerId="ADAL" clId="{DFDCD0C2-651F-48EB-9014-B477B62D2459}" dt="2020-06-16T21:46:49.570" v="1234"/>
          <ac:spMkLst>
            <pc:docMk/>
            <pc:sldMk cId="1937390665" sldId="260"/>
            <ac:spMk id="55" creationId="{57B3771B-3178-4304-938C-3E9CD0B24EA3}"/>
          </ac:spMkLst>
        </pc:spChg>
        <pc:spChg chg="del mod">
          <ac:chgData name="Ricardo Neves" userId="a2420d86-c959-463f-a209-2fea3ef854c2" providerId="ADAL" clId="{DFDCD0C2-651F-48EB-9014-B477B62D2459}" dt="2020-06-16T21:47:09.799" v="1238" actId="478"/>
          <ac:spMkLst>
            <pc:docMk/>
            <pc:sldMk cId="1937390665" sldId="260"/>
            <ac:spMk id="56" creationId="{A80FAE67-D8C6-44A6-B2B6-79A8FA76AB36}"/>
          </ac:spMkLst>
        </pc:spChg>
        <pc:spChg chg="mod">
          <ac:chgData name="Ricardo Neves" userId="a2420d86-c959-463f-a209-2fea3ef854c2" providerId="ADAL" clId="{DFDCD0C2-651F-48EB-9014-B477B62D2459}" dt="2020-06-16T21:48:39.935" v="1289" actId="207"/>
          <ac:spMkLst>
            <pc:docMk/>
            <pc:sldMk cId="1937390665" sldId="260"/>
            <ac:spMk id="57" creationId="{6D827A2C-6718-4910-A7DB-659B7291C8E6}"/>
          </ac:spMkLst>
        </pc:spChg>
        <pc:spChg chg="del mod">
          <ac:chgData name="Ricardo Neves" userId="a2420d86-c959-463f-a209-2fea3ef854c2" providerId="ADAL" clId="{DFDCD0C2-651F-48EB-9014-B477B62D2459}" dt="2020-06-16T21:47:08.641" v="1237" actId="478"/>
          <ac:spMkLst>
            <pc:docMk/>
            <pc:sldMk cId="1937390665" sldId="260"/>
            <ac:spMk id="58" creationId="{17FEC3AE-A460-4435-8756-3B484604E93E}"/>
          </ac:spMkLst>
        </pc:spChg>
        <pc:spChg chg="add del mod">
          <ac:chgData name="Ricardo Neves" userId="a2420d86-c959-463f-a209-2fea3ef854c2" providerId="ADAL" clId="{DFDCD0C2-651F-48EB-9014-B477B62D2459}" dt="2020-06-16T21:47:32.078" v="1243" actId="478"/>
          <ac:spMkLst>
            <pc:docMk/>
            <pc:sldMk cId="1937390665" sldId="260"/>
            <ac:spMk id="59" creationId="{79E46C81-9488-4563-B5D0-073A791098BE}"/>
          </ac:spMkLst>
        </pc:spChg>
        <pc:picChg chg="add del mod">
          <ac:chgData name="Ricardo Neves" userId="a2420d86-c959-463f-a209-2fea3ef854c2" providerId="ADAL" clId="{DFDCD0C2-651F-48EB-9014-B477B62D2459}" dt="2020-06-16T18:24:28.138" v="19" actId="478"/>
          <ac:picMkLst>
            <pc:docMk/>
            <pc:sldMk cId="1937390665" sldId="260"/>
            <ac:picMk id="6" creationId="{59E6A152-D3FD-42C0-B9AC-25632016AC0D}"/>
          </ac:picMkLst>
        </pc:picChg>
        <pc:picChg chg="add mod ord">
          <ac:chgData name="Ricardo Neves" userId="a2420d86-c959-463f-a209-2fea3ef854c2" providerId="ADAL" clId="{DFDCD0C2-651F-48EB-9014-B477B62D2459}" dt="2020-06-16T19:23:26.936" v="855" actId="14100"/>
          <ac:picMkLst>
            <pc:docMk/>
            <pc:sldMk cId="1937390665" sldId="260"/>
            <ac:picMk id="30" creationId="{6096CC37-7FED-4049-8F71-E52B290CFCFE}"/>
          </ac:picMkLst>
        </pc:picChg>
        <pc:picChg chg="add del mod">
          <ac:chgData name="Ricardo Neves" userId="a2420d86-c959-463f-a209-2fea3ef854c2" providerId="ADAL" clId="{DFDCD0C2-651F-48EB-9014-B477B62D2459}" dt="2020-06-16T19:31:42.652" v="1068" actId="478"/>
          <ac:picMkLst>
            <pc:docMk/>
            <pc:sldMk cId="1937390665" sldId="260"/>
            <ac:picMk id="31" creationId="{62B8AEC6-104D-4D43-9156-948C38422644}"/>
          </ac:picMkLst>
        </pc:picChg>
        <pc:picChg chg="add mod">
          <ac:chgData name="Ricardo Neves" userId="a2420d86-c959-463f-a209-2fea3ef854c2" providerId="ADAL" clId="{DFDCD0C2-651F-48EB-9014-B477B62D2459}" dt="2020-06-16T19:38:35.126" v="1104" actId="1076"/>
          <ac:picMkLst>
            <pc:docMk/>
            <pc:sldMk cId="1937390665" sldId="260"/>
            <ac:picMk id="34" creationId="{C51A98E8-E2D1-454D-A6EF-B09F6081A99F}"/>
          </ac:picMkLst>
        </pc:picChg>
        <pc:picChg chg="add del mod">
          <ac:chgData name="Ricardo Neves" userId="a2420d86-c959-463f-a209-2fea3ef854c2" providerId="ADAL" clId="{DFDCD0C2-651F-48EB-9014-B477B62D2459}" dt="2020-06-16T19:36:54.787" v="1095" actId="478"/>
          <ac:picMkLst>
            <pc:docMk/>
            <pc:sldMk cId="1937390665" sldId="260"/>
            <ac:picMk id="35" creationId="{E489EF34-D291-47AD-8C0A-5FC4386DE0DB}"/>
          </ac:picMkLst>
        </pc:picChg>
        <pc:picChg chg="add mod">
          <ac:chgData name="Ricardo Neves" userId="a2420d86-c959-463f-a209-2fea3ef854c2" providerId="ADAL" clId="{DFDCD0C2-651F-48EB-9014-B477B62D2459}" dt="2020-06-16T19:39:57.846" v="1130" actId="1076"/>
          <ac:picMkLst>
            <pc:docMk/>
            <pc:sldMk cId="1937390665" sldId="260"/>
            <ac:picMk id="40" creationId="{EDD11614-117A-4575-BECD-F2D3038E170E}"/>
          </ac:picMkLst>
        </pc:picChg>
        <pc:picChg chg="add mod">
          <ac:chgData name="Ricardo Neves" userId="a2420d86-c959-463f-a209-2fea3ef854c2" providerId="ADAL" clId="{DFDCD0C2-651F-48EB-9014-B477B62D2459}" dt="2020-06-16T19:40:03.782" v="1132" actId="1076"/>
          <ac:picMkLst>
            <pc:docMk/>
            <pc:sldMk cId="1937390665" sldId="260"/>
            <ac:picMk id="42" creationId="{190D063A-FF9E-47DE-BB60-05F0E82DFED4}"/>
          </ac:picMkLst>
        </pc:picChg>
        <pc:picChg chg="add mod">
          <ac:chgData name="Ricardo Neves" userId="a2420d86-c959-463f-a209-2fea3ef854c2" providerId="ADAL" clId="{DFDCD0C2-651F-48EB-9014-B477B62D2459}" dt="2020-06-16T22:04:00.782" v="1418" actId="29295"/>
          <ac:picMkLst>
            <pc:docMk/>
            <pc:sldMk cId="1937390665" sldId="260"/>
            <ac:picMk id="43" creationId="{22F8798F-E06A-49DB-923B-ED7B1C77EB01}"/>
          </ac:picMkLst>
        </pc:picChg>
        <pc:picChg chg="add mod">
          <ac:chgData name="Ricardo Neves" userId="a2420d86-c959-463f-a209-2fea3ef854c2" providerId="ADAL" clId="{DFDCD0C2-651F-48EB-9014-B477B62D2459}" dt="2020-06-16T22:04:08.719" v="1424" actId="29295"/>
          <ac:picMkLst>
            <pc:docMk/>
            <pc:sldMk cId="1937390665" sldId="260"/>
            <ac:picMk id="44" creationId="{E04A3EA3-5D04-4F99-AA13-C657F4E1E84A}"/>
          </ac:picMkLst>
        </pc:picChg>
        <pc:picChg chg="add mod">
          <ac:chgData name="Ricardo Neves" userId="a2420d86-c959-463f-a209-2fea3ef854c2" providerId="ADAL" clId="{DFDCD0C2-651F-48EB-9014-B477B62D2459}" dt="2020-06-16T22:04:11.547" v="1426" actId="29295"/>
          <ac:picMkLst>
            <pc:docMk/>
            <pc:sldMk cId="1937390665" sldId="260"/>
            <ac:picMk id="45" creationId="{B450DD58-62EC-43B0-B314-8ADAD7E953D6}"/>
          </ac:picMkLst>
        </pc:picChg>
        <pc:picChg chg="add del mod">
          <ac:chgData name="Ricardo Neves" userId="a2420d86-c959-463f-a209-2fea3ef854c2" providerId="ADAL" clId="{DFDCD0C2-651F-48EB-9014-B477B62D2459}" dt="2020-06-16T21:45:10.285" v="1222" actId="478"/>
          <ac:picMkLst>
            <pc:docMk/>
            <pc:sldMk cId="1937390665" sldId="260"/>
            <ac:picMk id="46" creationId="{6B6842BC-7509-4E9E-A7B0-35D22A87E916}"/>
          </ac:picMkLst>
        </pc:picChg>
      </pc:sldChg>
      <pc:sldChg chg="addSp delSp modSp new mod">
        <pc:chgData name="Ricardo Neves" userId="a2420d86-c959-463f-a209-2fea3ef854c2" providerId="ADAL" clId="{DFDCD0C2-651F-48EB-9014-B477B62D2459}" dt="2020-06-16T21:53:35.772" v="1369" actId="207"/>
        <pc:sldMkLst>
          <pc:docMk/>
          <pc:sldMk cId="1412899883" sldId="261"/>
        </pc:sldMkLst>
        <pc:spChg chg="del">
          <ac:chgData name="Ricardo Neves" userId="a2420d86-c959-463f-a209-2fea3ef854c2" providerId="ADAL" clId="{DFDCD0C2-651F-48EB-9014-B477B62D2459}" dt="2020-06-16T18:33:14.137" v="108" actId="478"/>
          <ac:spMkLst>
            <pc:docMk/>
            <pc:sldMk cId="1412899883" sldId="261"/>
            <ac:spMk id="2" creationId="{18043B10-06A9-4CD0-8385-CD1E40557D3B}"/>
          </ac:spMkLst>
        </pc:spChg>
        <pc:spChg chg="del">
          <ac:chgData name="Ricardo Neves" userId="a2420d86-c959-463f-a209-2fea3ef854c2" providerId="ADAL" clId="{DFDCD0C2-651F-48EB-9014-B477B62D2459}" dt="2020-06-16T18:33:14.917" v="109" actId="478"/>
          <ac:spMkLst>
            <pc:docMk/>
            <pc:sldMk cId="1412899883" sldId="261"/>
            <ac:spMk id="3" creationId="{618159E3-2980-4062-99DE-432646760317}"/>
          </ac:spMkLst>
        </pc:spChg>
        <pc:spChg chg="add mod">
          <ac:chgData name="Ricardo Neves" userId="a2420d86-c959-463f-a209-2fea3ef854c2" providerId="ADAL" clId="{DFDCD0C2-651F-48EB-9014-B477B62D2459}" dt="2020-06-16T18:41:25.353" v="182" actId="14100"/>
          <ac:spMkLst>
            <pc:docMk/>
            <pc:sldMk cId="1412899883" sldId="261"/>
            <ac:spMk id="4" creationId="{57939EA2-7318-4827-8968-2A46B8A4EB27}"/>
          </ac:spMkLst>
        </pc:spChg>
        <pc:spChg chg="add mod">
          <ac:chgData name="Ricardo Neves" userId="a2420d86-c959-463f-a209-2fea3ef854c2" providerId="ADAL" clId="{DFDCD0C2-651F-48EB-9014-B477B62D2459}" dt="2020-06-16T18:36:03.100" v="123" actId="1076"/>
          <ac:spMkLst>
            <pc:docMk/>
            <pc:sldMk cId="1412899883" sldId="261"/>
            <ac:spMk id="5" creationId="{99D2DB4E-D815-41C6-8D9E-6B9788773643}"/>
          </ac:spMkLst>
        </pc:spChg>
        <pc:spChg chg="add mod">
          <ac:chgData name="Ricardo Neves" userId="a2420d86-c959-463f-a209-2fea3ef854c2" providerId="ADAL" clId="{DFDCD0C2-651F-48EB-9014-B477B62D2459}" dt="2020-06-16T18:36:20.442" v="126"/>
          <ac:spMkLst>
            <pc:docMk/>
            <pc:sldMk cId="1412899883" sldId="261"/>
            <ac:spMk id="6" creationId="{945977F7-266C-4B51-B5E2-51319807C7B2}"/>
          </ac:spMkLst>
        </pc:spChg>
        <pc:spChg chg="add mod">
          <ac:chgData name="Ricardo Neves" userId="a2420d86-c959-463f-a209-2fea3ef854c2" providerId="ADAL" clId="{DFDCD0C2-651F-48EB-9014-B477B62D2459}" dt="2020-06-16T18:41:00.407" v="175" actId="1076"/>
          <ac:spMkLst>
            <pc:docMk/>
            <pc:sldMk cId="1412899883" sldId="261"/>
            <ac:spMk id="7" creationId="{BE321816-5B35-4659-936B-30606D5A1534}"/>
          </ac:spMkLst>
        </pc:spChg>
        <pc:spChg chg="add mod">
          <ac:chgData name="Ricardo Neves" userId="a2420d86-c959-463f-a209-2fea3ef854c2" providerId="ADAL" clId="{DFDCD0C2-651F-48EB-9014-B477B62D2459}" dt="2020-06-16T18:41:00.407" v="175" actId="1076"/>
          <ac:spMkLst>
            <pc:docMk/>
            <pc:sldMk cId="1412899883" sldId="261"/>
            <ac:spMk id="8" creationId="{1D4CC952-E866-420B-A52D-6BE949B3F3C9}"/>
          </ac:spMkLst>
        </pc:spChg>
        <pc:spChg chg="add mod">
          <ac:chgData name="Ricardo Neves" userId="a2420d86-c959-463f-a209-2fea3ef854c2" providerId="ADAL" clId="{DFDCD0C2-651F-48EB-9014-B477B62D2459}" dt="2020-06-16T18:41:19.752" v="181" actId="14100"/>
          <ac:spMkLst>
            <pc:docMk/>
            <pc:sldMk cId="1412899883" sldId="261"/>
            <ac:spMk id="9" creationId="{91EC1BC9-DD93-4EF4-AAD6-141DD7DDCA17}"/>
          </ac:spMkLst>
        </pc:spChg>
        <pc:spChg chg="add del mod">
          <ac:chgData name="Ricardo Neves" userId="a2420d86-c959-463f-a209-2fea3ef854c2" providerId="ADAL" clId="{DFDCD0C2-651F-48EB-9014-B477B62D2459}" dt="2020-06-16T18:38:09.222" v="155" actId="207"/>
          <ac:spMkLst>
            <pc:docMk/>
            <pc:sldMk cId="1412899883" sldId="261"/>
            <ac:spMk id="10" creationId="{CB208260-EECF-4540-A875-53DD8E0224E8}"/>
          </ac:spMkLst>
        </pc:spChg>
        <pc:spChg chg="add mod">
          <ac:chgData name="Ricardo Neves" userId="a2420d86-c959-463f-a209-2fea3ef854c2" providerId="ADAL" clId="{DFDCD0C2-651F-48EB-9014-B477B62D2459}" dt="2020-06-16T18:41:00.407" v="175" actId="1076"/>
          <ac:spMkLst>
            <pc:docMk/>
            <pc:sldMk cId="1412899883" sldId="261"/>
            <ac:spMk id="11" creationId="{396F85C6-AF48-42D3-9842-30928027BE36}"/>
          </ac:spMkLst>
        </pc:spChg>
        <pc:spChg chg="add mod">
          <ac:chgData name="Ricardo Neves" userId="a2420d86-c959-463f-a209-2fea3ef854c2" providerId="ADAL" clId="{DFDCD0C2-651F-48EB-9014-B477B62D2459}" dt="2020-06-16T18:39:12.242" v="161"/>
          <ac:spMkLst>
            <pc:docMk/>
            <pc:sldMk cId="1412899883" sldId="261"/>
            <ac:spMk id="12" creationId="{EEC1E576-AE2F-4B0E-BE37-42DB6AA3D758}"/>
          </ac:spMkLst>
        </pc:spChg>
        <pc:spChg chg="add mod">
          <ac:chgData name="Ricardo Neves" userId="a2420d86-c959-463f-a209-2fea3ef854c2" providerId="ADAL" clId="{DFDCD0C2-651F-48EB-9014-B477B62D2459}" dt="2020-06-16T18:39:24.404" v="162"/>
          <ac:spMkLst>
            <pc:docMk/>
            <pc:sldMk cId="1412899883" sldId="261"/>
            <ac:spMk id="13" creationId="{85D8F795-C513-4600-AF33-2CB06159517D}"/>
          </ac:spMkLst>
        </pc:spChg>
        <pc:spChg chg="add mod">
          <ac:chgData name="Ricardo Neves" userId="a2420d86-c959-463f-a209-2fea3ef854c2" providerId="ADAL" clId="{DFDCD0C2-651F-48EB-9014-B477B62D2459}" dt="2020-06-16T18:41:10.766" v="177" actId="1076"/>
          <ac:spMkLst>
            <pc:docMk/>
            <pc:sldMk cId="1412899883" sldId="261"/>
            <ac:spMk id="14" creationId="{4385475A-1921-4B47-AB76-BEADA55CD3B1}"/>
          </ac:spMkLst>
        </pc:spChg>
        <pc:spChg chg="add mod">
          <ac:chgData name="Ricardo Neves" userId="a2420d86-c959-463f-a209-2fea3ef854c2" providerId="ADAL" clId="{DFDCD0C2-651F-48EB-9014-B477B62D2459}" dt="2020-06-16T18:41:10.766" v="177" actId="1076"/>
          <ac:spMkLst>
            <pc:docMk/>
            <pc:sldMk cId="1412899883" sldId="261"/>
            <ac:spMk id="15" creationId="{9F65834A-978F-43A2-9DB2-4CBD6CC0FE28}"/>
          </ac:spMkLst>
        </pc:spChg>
        <pc:spChg chg="add mod">
          <ac:chgData name="Ricardo Neves" userId="a2420d86-c959-463f-a209-2fea3ef854c2" providerId="ADAL" clId="{DFDCD0C2-651F-48EB-9014-B477B62D2459}" dt="2020-06-16T18:40:22.132" v="168" actId="207"/>
          <ac:spMkLst>
            <pc:docMk/>
            <pc:sldMk cId="1412899883" sldId="261"/>
            <ac:spMk id="16" creationId="{A740606C-5052-4EE9-AA80-25729F1CBD57}"/>
          </ac:spMkLst>
        </pc:spChg>
        <pc:spChg chg="add mod">
          <ac:chgData name="Ricardo Neves" userId="a2420d86-c959-463f-a209-2fea3ef854c2" providerId="ADAL" clId="{DFDCD0C2-651F-48EB-9014-B477B62D2459}" dt="2020-06-16T18:41:10.766" v="177" actId="1076"/>
          <ac:spMkLst>
            <pc:docMk/>
            <pc:sldMk cId="1412899883" sldId="261"/>
            <ac:spMk id="17" creationId="{82AA6B44-0E28-4168-B184-F8A935F4DD1C}"/>
          </ac:spMkLst>
        </pc:spChg>
        <pc:spChg chg="add mod">
          <ac:chgData name="Ricardo Neves" userId="a2420d86-c959-463f-a209-2fea3ef854c2" providerId="ADAL" clId="{DFDCD0C2-651F-48EB-9014-B477B62D2459}" dt="2020-06-16T18:41:19.752" v="181" actId="14100"/>
          <ac:spMkLst>
            <pc:docMk/>
            <pc:sldMk cId="1412899883" sldId="261"/>
            <ac:spMk id="18" creationId="{541D63CF-C452-4ADD-A938-A7D633CA47F2}"/>
          </ac:spMkLst>
        </pc:spChg>
        <pc:spChg chg="add mod">
          <ac:chgData name="Ricardo Neves" userId="a2420d86-c959-463f-a209-2fea3ef854c2" providerId="ADAL" clId="{DFDCD0C2-651F-48EB-9014-B477B62D2459}" dt="2020-06-16T21:53:35.772" v="1369" actId="207"/>
          <ac:spMkLst>
            <pc:docMk/>
            <pc:sldMk cId="1412899883" sldId="261"/>
            <ac:spMk id="22" creationId="{4A582CAF-C23C-43A3-AC8A-9A599B83290C}"/>
          </ac:spMkLst>
        </pc:spChg>
        <pc:picChg chg="add del mod">
          <ac:chgData name="Ricardo Neves" userId="a2420d86-c959-463f-a209-2fea3ef854c2" providerId="ADAL" clId="{DFDCD0C2-651F-48EB-9014-B477B62D2459}" dt="2020-06-16T18:42:23.739" v="194" actId="478"/>
          <ac:picMkLst>
            <pc:docMk/>
            <pc:sldMk cId="1412899883" sldId="261"/>
            <ac:picMk id="20" creationId="{0339EACB-AB63-4156-97E5-4A4C6A0C8EE6}"/>
          </ac:picMkLst>
        </pc:picChg>
        <pc:picChg chg="add mod">
          <ac:chgData name="Ricardo Neves" userId="a2420d86-c959-463f-a209-2fea3ef854c2" providerId="ADAL" clId="{DFDCD0C2-651F-48EB-9014-B477B62D2459}" dt="2020-06-16T18:43:12.594" v="210" actId="1076"/>
          <ac:picMkLst>
            <pc:docMk/>
            <pc:sldMk cId="1412899883" sldId="261"/>
            <ac:picMk id="21" creationId="{7A493904-B81F-4903-B6A2-6CB643292929}"/>
          </ac:picMkLst>
        </pc:picChg>
      </pc:sldChg>
      <pc:sldChg chg="addSp delSp modSp add mod">
        <pc:chgData name="Ricardo Neves" userId="a2420d86-c959-463f-a209-2fea3ef854c2" providerId="ADAL" clId="{DFDCD0C2-651F-48EB-9014-B477B62D2459}" dt="2020-06-16T18:43:01.234" v="205" actId="21"/>
        <pc:sldMkLst>
          <pc:docMk/>
          <pc:sldMk cId="4291834335" sldId="262"/>
        </pc:sldMkLst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4" creationId="{57939EA2-7318-4827-8968-2A46B8A4EB27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5" creationId="{99D2DB4E-D815-41C6-8D9E-6B9788773643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6" creationId="{945977F7-266C-4B51-B5E2-51319807C7B2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7" creationId="{BE321816-5B35-4659-936B-30606D5A1534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8" creationId="{1D4CC952-E866-420B-A52D-6BE949B3F3C9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9" creationId="{91EC1BC9-DD93-4EF4-AAD6-141DD7DDCA17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0" creationId="{CB208260-EECF-4540-A875-53DD8E0224E8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1" creationId="{396F85C6-AF48-42D3-9842-30928027BE36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2" creationId="{EEC1E576-AE2F-4B0E-BE37-42DB6AA3D758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3" creationId="{85D8F795-C513-4600-AF33-2CB06159517D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4" creationId="{4385475A-1921-4B47-AB76-BEADA55CD3B1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5" creationId="{9F65834A-978F-43A2-9DB2-4CBD6CC0FE28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6" creationId="{A740606C-5052-4EE9-AA80-25729F1CBD57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7" creationId="{82AA6B44-0E28-4168-B184-F8A935F4DD1C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8" creationId="{541D63CF-C452-4ADD-A938-A7D633CA47F2}"/>
          </ac:spMkLst>
        </pc:spChg>
        <pc:picChg chg="add mod">
          <ac:chgData name="Ricardo Neves" userId="a2420d86-c959-463f-a209-2fea3ef854c2" providerId="ADAL" clId="{DFDCD0C2-651F-48EB-9014-B477B62D2459}" dt="2020-06-16T18:42:36.120" v="200" actId="962"/>
          <ac:picMkLst>
            <pc:docMk/>
            <pc:sldMk cId="4291834335" sldId="262"/>
            <ac:picMk id="3" creationId="{6AB63CEB-ED7E-463F-9DF8-7221C2366909}"/>
          </ac:picMkLst>
        </pc:picChg>
        <pc:picChg chg="add del mod">
          <ac:chgData name="Ricardo Neves" userId="a2420d86-c959-463f-a209-2fea3ef854c2" providerId="ADAL" clId="{DFDCD0C2-651F-48EB-9014-B477B62D2459}" dt="2020-06-16T18:43:01.234" v="205" actId="21"/>
          <ac:picMkLst>
            <pc:docMk/>
            <pc:sldMk cId="4291834335" sldId="262"/>
            <ac:picMk id="20" creationId="{5284E0B6-379A-4119-BBDA-8A32176EEF7D}"/>
          </ac:picMkLst>
        </pc:picChg>
      </pc:sldChg>
      <pc:sldChg chg="addSp delSp modSp add mod">
        <pc:chgData name="Ricardo Neves" userId="a2420d86-c959-463f-a209-2fea3ef854c2" providerId="ADAL" clId="{DFDCD0C2-651F-48EB-9014-B477B62D2459}" dt="2020-06-16T21:48:02.974" v="1259" actId="478"/>
        <pc:sldMkLst>
          <pc:docMk/>
          <pc:sldMk cId="161192686" sldId="263"/>
        </pc:sldMkLst>
        <pc:spChg chg="del">
          <ac:chgData name="Ricardo Neves" userId="a2420d86-c959-463f-a209-2fea3ef854c2" providerId="ADAL" clId="{DFDCD0C2-651F-48EB-9014-B477B62D2459}" dt="2020-06-16T21:47:51.329" v="1254"/>
          <ac:spMkLst>
            <pc:docMk/>
            <pc:sldMk cId="161192686" sldId="263"/>
            <ac:spMk id="5" creationId="{27C3D95B-6E8D-4A1D-9195-8593B0AF07DA}"/>
          </ac:spMkLst>
        </pc:spChg>
        <pc:spChg chg="add del mod">
          <ac:chgData name="Ricardo Neves" userId="a2420d86-c959-463f-a209-2fea3ef854c2" providerId="ADAL" clId="{DFDCD0C2-651F-48EB-9014-B477B62D2459}" dt="2020-06-16T21:48:02.974" v="1259" actId="478"/>
          <ac:spMkLst>
            <pc:docMk/>
            <pc:sldMk cId="161192686" sldId="263"/>
            <ac:spMk id="31" creationId="{9FC6F43E-8EA4-49C5-BE9B-1E2720ED9647}"/>
          </ac:spMkLst>
        </pc:spChg>
        <pc:spChg chg="del mod">
          <ac:chgData name="Ricardo Neves" userId="a2420d86-c959-463f-a209-2fea3ef854c2" providerId="ADAL" clId="{DFDCD0C2-651F-48EB-9014-B477B62D2459}" dt="2020-06-16T21:47:57.070" v="1257" actId="478"/>
          <ac:spMkLst>
            <pc:docMk/>
            <pc:sldMk cId="161192686" sldId="263"/>
            <ac:spMk id="33" creationId="{F7D1E51A-CD42-43EA-ACBE-FCC17AF13E81}"/>
          </ac:spMkLst>
        </pc:spChg>
        <pc:spChg chg="mod">
          <ac:chgData name="Ricardo Neves" userId="a2420d86-c959-463f-a209-2fea3ef854c2" providerId="ADAL" clId="{DFDCD0C2-651F-48EB-9014-B477B62D2459}" dt="2020-06-16T21:48:00.486" v="1258" actId="20577"/>
          <ac:spMkLst>
            <pc:docMk/>
            <pc:sldMk cId="161192686" sldId="263"/>
            <ac:spMk id="35" creationId="{8906FFB2-F101-4A58-9485-8719B9B3B704}"/>
          </ac:spMkLst>
        </pc:spChg>
        <pc:spChg chg="del mod">
          <ac:chgData name="Ricardo Neves" userId="a2420d86-c959-463f-a209-2fea3ef854c2" providerId="ADAL" clId="{DFDCD0C2-651F-48EB-9014-B477B62D2459}" dt="2020-06-16T21:47:53.243" v="1255" actId="478"/>
          <ac:spMkLst>
            <pc:docMk/>
            <pc:sldMk cId="161192686" sldId="263"/>
            <ac:spMk id="36" creationId="{15ACE24B-CADA-4528-B546-4B1635EB1F36}"/>
          </ac:spMkLst>
        </pc:spChg>
        <pc:spChg chg="del">
          <ac:chgData name="Ricardo Neves" userId="a2420d86-c959-463f-a209-2fea3ef854c2" providerId="ADAL" clId="{DFDCD0C2-651F-48EB-9014-B477B62D2459}" dt="2020-06-16T21:47:45.088" v="1251" actId="478"/>
          <ac:spMkLst>
            <pc:docMk/>
            <pc:sldMk cId="161192686" sldId="263"/>
            <ac:spMk id="47" creationId="{31F42C29-8F42-4E88-9895-F39CDE8C3632}"/>
          </ac:spMkLst>
        </pc:spChg>
        <pc:spChg chg="del">
          <ac:chgData name="Ricardo Neves" userId="a2420d86-c959-463f-a209-2fea3ef854c2" providerId="ADAL" clId="{DFDCD0C2-651F-48EB-9014-B477B62D2459}" dt="2020-06-16T21:47:46.236" v="1253" actId="478"/>
          <ac:spMkLst>
            <pc:docMk/>
            <pc:sldMk cId="161192686" sldId="263"/>
            <ac:spMk id="48" creationId="{D8A93628-5DDB-4A32-B02F-2DBFE5662095}"/>
          </ac:spMkLst>
        </pc:spChg>
        <pc:spChg chg="del">
          <ac:chgData name="Ricardo Neves" userId="a2420d86-c959-463f-a209-2fea3ef854c2" providerId="ADAL" clId="{DFDCD0C2-651F-48EB-9014-B477B62D2459}" dt="2020-06-16T21:47:51.329" v="1254"/>
          <ac:spMkLst>
            <pc:docMk/>
            <pc:sldMk cId="161192686" sldId="263"/>
            <ac:spMk id="49" creationId="{C173EE93-C03A-4A75-BBCB-62695702A240}"/>
          </ac:spMkLst>
        </pc:spChg>
        <pc:spChg chg="del">
          <ac:chgData name="Ricardo Neves" userId="a2420d86-c959-463f-a209-2fea3ef854c2" providerId="ADAL" clId="{DFDCD0C2-651F-48EB-9014-B477B62D2459}" dt="2020-06-16T21:47:44.463" v="1250" actId="478"/>
          <ac:spMkLst>
            <pc:docMk/>
            <pc:sldMk cId="161192686" sldId="263"/>
            <ac:spMk id="50" creationId="{465EF8B8-3704-40FB-B039-805863EB53CA}"/>
          </ac:spMkLst>
        </pc:spChg>
        <pc:spChg chg="del">
          <ac:chgData name="Ricardo Neves" userId="a2420d86-c959-463f-a209-2fea3ef854c2" providerId="ADAL" clId="{DFDCD0C2-651F-48EB-9014-B477B62D2459}" dt="2020-06-16T21:47:45.690" v="1252" actId="478"/>
          <ac:spMkLst>
            <pc:docMk/>
            <pc:sldMk cId="161192686" sldId="263"/>
            <ac:spMk id="51" creationId="{6B032C71-E69C-46DC-940E-88FBD121C5CE}"/>
          </ac:spMkLst>
        </pc:spChg>
      </pc:sldChg>
      <pc:sldChg chg="add del">
        <pc:chgData name="Ricardo Neves" userId="a2420d86-c959-463f-a209-2fea3ef854c2" providerId="ADAL" clId="{DFDCD0C2-651F-48EB-9014-B477B62D2459}" dt="2020-06-16T19:26:54.042" v="985" actId="2696"/>
        <pc:sldMkLst>
          <pc:docMk/>
          <pc:sldMk cId="2144700219" sldId="263"/>
        </pc:sldMkLst>
      </pc:sldChg>
      <pc:sldChg chg="delSp modSp add mod">
        <pc:chgData name="Ricardo Neves" userId="a2420d86-c959-463f-a209-2fea3ef854c2" providerId="ADAL" clId="{DFDCD0C2-651F-48EB-9014-B477B62D2459}" dt="2020-06-16T21:49:06.702" v="1299" actId="20577"/>
        <pc:sldMkLst>
          <pc:docMk/>
          <pc:sldMk cId="4191338763" sldId="264"/>
        </pc:sldMkLst>
        <pc:spChg chg="del">
          <ac:chgData name="Ricardo Neves" userId="a2420d86-c959-463f-a209-2fea3ef854c2" providerId="ADAL" clId="{DFDCD0C2-651F-48EB-9014-B477B62D2459}" dt="2020-06-16T21:48:59.419" v="1294"/>
          <ac:spMkLst>
            <pc:docMk/>
            <pc:sldMk cId="4191338763" sldId="264"/>
            <ac:spMk id="5" creationId="{27C3D95B-6E8D-4A1D-9195-8593B0AF07DA}"/>
          </ac:spMkLst>
        </pc:spChg>
        <pc:spChg chg="del mod">
          <ac:chgData name="Ricardo Neves" userId="a2420d86-c959-463f-a209-2fea3ef854c2" providerId="ADAL" clId="{DFDCD0C2-651F-48EB-9014-B477B62D2459}" dt="2020-06-16T21:49:05.595" v="1298" actId="478"/>
          <ac:spMkLst>
            <pc:docMk/>
            <pc:sldMk cId="4191338763" sldId="264"/>
            <ac:spMk id="31" creationId="{9050AAA7-6BDF-4F4F-8327-463F17DB1B30}"/>
          </ac:spMkLst>
        </pc:spChg>
        <pc:spChg chg="mod">
          <ac:chgData name="Ricardo Neves" userId="a2420d86-c959-463f-a209-2fea3ef854c2" providerId="ADAL" clId="{DFDCD0C2-651F-48EB-9014-B477B62D2459}" dt="2020-06-16T21:49:06.702" v="1299" actId="20577"/>
          <ac:spMkLst>
            <pc:docMk/>
            <pc:sldMk cId="4191338763" sldId="264"/>
            <ac:spMk id="33" creationId="{5BCA47C1-724C-4770-B074-D91989029D37}"/>
          </ac:spMkLst>
        </pc:spChg>
        <pc:spChg chg="del mod">
          <ac:chgData name="Ricardo Neves" userId="a2420d86-c959-463f-a209-2fea3ef854c2" providerId="ADAL" clId="{DFDCD0C2-651F-48EB-9014-B477B62D2459}" dt="2020-06-16T21:49:02.728" v="1296" actId="478"/>
          <ac:spMkLst>
            <pc:docMk/>
            <pc:sldMk cId="4191338763" sldId="264"/>
            <ac:spMk id="35" creationId="{90432F20-DEF9-4274-B641-8A8C9EE11307}"/>
          </ac:spMkLst>
        </pc:spChg>
        <pc:spChg chg="del">
          <ac:chgData name="Ricardo Neves" userId="a2420d86-c959-463f-a209-2fea3ef854c2" providerId="ADAL" clId="{DFDCD0C2-651F-48EB-9014-B477B62D2459}" dt="2020-06-16T21:48:48.921" v="1290" actId="478"/>
          <ac:spMkLst>
            <pc:docMk/>
            <pc:sldMk cId="4191338763" sldId="264"/>
            <ac:spMk id="47" creationId="{31F42C29-8F42-4E88-9895-F39CDE8C3632}"/>
          </ac:spMkLst>
        </pc:spChg>
        <pc:spChg chg="del">
          <ac:chgData name="Ricardo Neves" userId="a2420d86-c959-463f-a209-2fea3ef854c2" providerId="ADAL" clId="{DFDCD0C2-651F-48EB-9014-B477B62D2459}" dt="2020-06-16T21:48:52.211" v="1293" actId="478"/>
          <ac:spMkLst>
            <pc:docMk/>
            <pc:sldMk cId="4191338763" sldId="264"/>
            <ac:spMk id="48" creationId="{D8A93628-5DDB-4A32-B02F-2DBFE5662095}"/>
          </ac:spMkLst>
        </pc:spChg>
        <pc:spChg chg="del">
          <ac:chgData name="Ricardo Neves" userId="a2420d86-c959-463f-a209-2fea3ef854c2" providerId="ADAL" clId="{DFDCD0C2-651F-48EB-9014-B477B62D2459}" dt="2020-06-16T21:48:50.381" v="1291" actId="478"/>
          <ac:spMkLst>
            <pc:docMk/>
            <pc:sldMk cId="4191338763" sldId="264"/>
            <ac:spMk id="49" creationId="{C173EE93-C03A-4A75-BBCB-62695702A240}"/>
          </ac:spMkLst>
        </pc:spChg>
        <pc:spChg chg="del">
          <ac:chgData name="Ricardo Neves" userId="a2420d86-c959-463f-a209-2fea3ef854c2" providerId="ADAL" clId="{DFDCD0C2-651F-48EB-9014-B477B62D2459}" dt="2020-06-16T21:48:59.419" v="1294"/>
          <ac:spMkLst>
            <pc:docMk/>
            <pc:sldMk cId="4191338763" sldId="264"/>
            <ac:spMk id="50" creationId="{465EF8B8-3704-40FB-B039-805863EB53CA}"/>
          </ac:spMkLst>
        </pc:spChg>
        <pc:spChg chg="del">
          <ac:chgData name="Ricardo Neves" userId="a2420d86-c959-463f-a209-2fea3ef854c2" providerId="ADAL" clId="{DFDCD0C2-651F-48EB-9014-B477B62D2459}" dt="2020-06-16T21:48:51.215" v="1292" actId="478"/>
          <ac:spMkLst>
            <pc:docMk/>
            <pc:sldMk cId="4191338763" sldId="264"/>
            <ac:spMk id="51" creationId="{6B032C71-E69C-46DC-940E-88FBD121C5CE}"/>
          </ac:spMkLst>
        </pc:spChg>
      </pc:sldChg>
      <pc:sldChg chg="delSp modSp add mod">
        <pc:chgData name="Ricardo Neves" userId="a2420d86-c959-463f-a209-2fea3ef854c2" providerId="ADAL" clId="{DFDCD0C2-651F-48EB-9014-B477B62D2459}" dt="2020-06-16T21:49:25.618" v="1307" actId="478"/>
        <pc:sldMkLst>
          <pc:docMk/>
          <pc:sldMk cId="2972607910" sldId="265"/>
        </pc:sldMkLst>
        <pc:spChg chg="del mod">
          <ac:chgData name="Ricardo Neves" userId="a2420d86-c959-463f-a209-2fea3ef854c2" providerId="ADAL" clId="{DFDCD0C2-651F-48EB-9014-B477B62D2459}" dt="2020-06-16T21:49:22.921" v="1305"/>
          <ac:spMkLst>
            <pc:docMk/>
            <pc:sldMk cId="2972607910" sldId="265"/>
            <ac:spMk id="5" creationId="{27C3D95B-6E8D-4A1D-9195-8593B0AF07DA}"/>
          </ac:spMkLst>
        </pc:spChg>
        <pc:spChg chg="del mod">
          <ac:chgData name="Ricardo Neves" userId="a2420d86-c959-463f-a209-2fea3ef854c2" providerId="ADAL" clId="{DFDCD0C2-651F-48EB-9014-B477B62D2459}" dt="2020-06-16T21:49:25.618" v="1307" actId="478"/>
          <ac:spMkLst>
            <pc:docMk/>
            <pc:sldMk cId="2972607910" sldId="265"/>
            <ac:spMk id="31" creationId="{C4784DA6-998F-4F85-B227-A5E3953F7A4C}"/>
          </ac:spMkLst>
        </pc:spChg>
        <pc:spChg chg="mod">
          <ac:chgData name="Ricardo Neves" userId="a2420d86-c959-463f-a209-2fea3ef854c2" providerId="ADAL" clId="{DFDCD0C2-651F-48EB-9014-B477B62D2459}" dt="2020-06-16T21:49:22.921" v="1305"/>
          <ac:spMkLst>
            <pc:docMk/>
            <pc:sldMk cId="2972607910" sldId="265"/>
            <ac:spMk id="33" creationId="{7FBD26DC-B033-4348-AD64-B9D0168B6FB2}"/>
          </ac:spMkLst>
        </pc:spChg>
        <pc:spChg chg="del mod">
          <ac:chgData name="Ricardo Neves" userId="a2420d86-c959-463f-a209-2fea3ef854c2" providerId="ADAL" clId="{DFDCD0C2-651F-48EB-9014-B477B62D2459}" dt="2020-06-16T21:49:24.595" v="1306" actId="478"/>
          <ac:spMkLst>
            <pc:docMk/>
            <pc:sldMk cId="2972607910" sldId="265"/>
            <ac:spMk id="35" creationId="{83753C1A-ABF7-4125-9AEA-9FF6F83605D8}"/>
          </ac:spMkLst>
        </pc:spChg>
        <pc:spChg chg="del">
          <ac:chgData name="Ricardo Neves" userId="a2420d86-c959-463f-a209-2fea3ef854c2" providerId="ADAL" clId="{DFDCD0C2-651F-48EB-9014-B477B62D2459}" dt="2020-06-16T21:49:11.732" v="1300" actId="478"/>
          <ac:spMkLst>
            <pc:docMk/>
            <pc:sldMk cId="2972607910" sldId="265"/>
            <ac:spMk id="47" creationId="{31F42C29-8F42-4E88-9895-F39CDE8C3632}"/>
          </ac:spMkLst>
        </pc:spChg>
        <pc:spChg chg="del">
          <ac:chgData name="Ricardo Neves" userId="a2420d86-c959-463f-a209-2fea3ef854c2" providerId="ADAL" clId="{DFDCD0C2-651F-48EB-9014-B477B62D2459}" dt="2020-06-16T21:49:14.423" v="1303" actId="478"/>
          <ac:spMkLst>
            <pc:docMk/>
            <pc:sldMk cId="2972607910" sldId="265"/>
            <ac:spMk id="48" creationId="{D8A93628-5DDB-4A32-B02F-2DBFE5662095}"/>
          </ac:spMkLst>
        </pc:spChg>
        <pc:spChg chg="del">
          <ac:chgData name="Ricardo Neves" userId="a2420d86-c959-463f-a209-2fea3ef854c2" providerId="ADAL" clId="{DFDCD0C2-651F-48EB-9014-B477B62D2459}" dt="2020-06-16T21:49:12.243" v="1301" actId="478"/>
          <ac:spMkLst>
            <pc:docMk/>
            <pc:sldMk cId="2972607910" sldId="265"/>
            <ac:spMk id="49" creationId="{C173EE93-C03A-4A75-BBCB-62695702A240}"/>
          </ac:spMkLst>
        </pc:spChg>
        <pc:spChg chg="del">
          <ac:chgData name="Ricardo Neves" userId="a2420d86-c959-463f-a209-2fea3ef854c2" providerId="ADAL" clId="{DFDCD0C2-651F-48EB-9014-B477B62D2459}" dt="2020-06-16T21:49:12.856" v="1302" actId="478"/>
          <ac:spMkLst>
            <pc:docMk/>
            <pc:sldMk cId="2972607910" sldId="265"/>
            <ac:spMk id="50" creationId="{465EF8B8-3704-40FB-B039-805863EB53CA}"/>
          </ac:spMkLst>
        </pc:spChg>
        <pc:spChg chg="del">
          <ac:chgData name="Ricardo Neves" userId="a2420d86-c959-463f-a209-2fea3ef854c2" providerId="ADAL" clId="{DFDCD0C2-651F-48EB-9014-B477B62D2459}" dt="2020-06-16T21:49:22.921" v="1305"/>
          <ac:spMkLst>
            <pc:docMk/>
            <pc:sldMk cId="2972607910" sldId="265"/>
            <ac:spMk id="51" creationId="{6B032C71-E69C-46DC-940E-88FBD121C5CE}"/>
          </ac:spMkLst>
        </pc:spChg>
      </pc:sldChg>
      <pc:sldChg chg="addSp delSp modSp add mod">
        <pc:chgData name="Ricardo Neves" userId="a2420d86-c959-463f-a209-2fea3ef854c2" providerId="ADAL" clId="{DFDCD0C2-651F-48EB-9014-B477B62D2459}" dt="2020-06-16T21:50:15.633" v="1355" actId="207"/>
        <pc:sldMkLst>
          <pc:docMk/>
          <pc:sldMk cId="1533287446" sldId="266"/>
        </pc:sldMkLst>
        <pc:spChg chg="add del">
          <ac:chgData name="Ricardo Neves" userId="a2420d86-c959-463f-a209-2fea3ef854c2" providerId="ADAL" clId="{DFDCD0C2-651F-48EB-9014-B477B62D2459}" dt="2020-06-16T21:49:52.559" v="1314"/>
          <ac:spMkLst>
            <pc:docMk/>
            <pc:sldMk cId="1533287446" sldId="266"/>
            <ac:spMk id="5" creationId="{27C3D95B-6E8D-4A1D-9195-8593B0AF07DA}"/>
          </ac:spMkLst>
        </pc:spChg>
        <pc:spChg chg="mod">
          <ac:chgData name="Ricardo Neves" userId="a2420d86-c959-463f-a209-2fea3ef854c2" providerId="ADAL" clId="{DFDCD0C2-651F-48EB-9014-B477B62D2459}" dt="2020-06-16T21:49:37.546" v="1313"/>
          <ac:spMkLst>
            <pc:docMk/>
            <pc:sldMk cId="1533287446" sldId="266"/>
            <ac:spMk id="31" creationId="{9A61C751-A7C3-4653-8C9C-1EE9A5BF7A6C}"/>
          </ac:spMkLst>
        </pc:spChg>
        <pc:spChg chg="mod">
          <ac:chgData name="Ricardo Neves" userId="a2420d86-c959-463f-a209-2fea3ef854c2" providerId="ADAL" clId="{DFDCD0C2-651F-48EB-9014-B477B62D2459}" dt="2020-06-16T21:49:37.546" v="1313"/>
          <ac:spMkLst>
            <pc:docMk/>
            <pc:sldMk cId="1533287446" sldId="266"/>
            <ac:spMk id="33" creationId="{4FDE3891-6A31-4BA7-BE51-46B327886F50}"/>
          </ac:spMkLst>
        </pc:spChg>
        <pc:spChg chg="mod">
          <ac:chgData name="Ricardo Neves" userId="a2420d86-c959-463f-a209-2fea3ef854c2" providerId="ADAL" clId="{DFDCD0C2-651F-48EB-9014-B477B62D2459}" dt="2020-06-16T21:49:37.546" v="1313"/>
          <ac:spMkLst>
            <pc:docMk/>
            <pc:sldMk cId="1533287446" sldId="266"/>
            <ac:spMk id="35" creationId="{E06D3B7F-1C71-44BB-97AD-17C71E4DC090}"/>
          </ac:spMkLst>
        </pc:spChg>
        <pc:spChg chg="del mod">
          <ac:chgData name="Ricardo Neves" userId="a2420d86-c959-463f-a209-2fea3ef854c2" providerId="ADAL" clId="{DFDCD0C2-651F-48EB-9014-B477B62D2459}" dt="2020-06-16T21:49:54.902" v="1316" actId="478"/>
          <ac:spMkLst>
            <pc:docMk/>
            <pc:sldMk cId="1533287446" sldId="266"/>
            <ac:spMk id="36" creationId="{81BBC53B-7CAA-4078-832E-A72AED61E19D}"/>
          </ac:spMkLst>
        </pc:spChg>
        <pc:spChg chg="mod">
          <ac:chgData name="Ricardo Neves" userId="a2420d86-c959-463f-a209-2fea3ef854c2" providerId="ADAL" clId="{DFDCD0C2-651F-48EB-9014-B477B62D2459}" dt="2020-06-16T21:50:15.633" v="1355" actId="207"/>
          <ac:spMkLst>
            <pc:docMk/>
            <pc:sldMk cId="1533287446" sldId="266"/>
            <ac:spMk id="37" creationId="{85CA0AF7-8902-4342-B91B-D123B6BD333C}"/>
          </ac:spMkLst>
        </pc:spChg>
        <pc:spChg chg="del mod">
          <ac:chgData name="Ricardo Neves" userId="a2420d86-c959-463f-a209-2fea3ef854c2" providerId="ADAL" clId="{DFDCD0C2-651F-48EB-9014-B477B62D2459}" dt="2020-06-16T21:49:54.055" v="1315" actId="478"/>
          <ac:spMkLst>
            <pc:docMk/>
            <pc:sldMk cId="1533287446" sldId="266"/>
            <ac:spMk id="38" creationId="{3193263E-CE52-4038-849F-D8AFC117DA15}"/>
          </ac:spMkLst>
        </pc:spChg>
        <pc:spChg chg="add del mod">
          <ac:chgData name="Ricardo Neves" userId="a2420d86-c959-463f-a209-2fea3ef854c2" providerId="ADAL" clId="{DFDCD0C2-651F-48EB-9014-B477B62D2459}" dt="2020-06-16T21:50:03.413" v="1320" actId="478"/>
          <ac:spMkLst>
            <pc:docMk/>
            <pc:sldMk cId="1533287446" sldId="266"/>
            <ac:spMk id="39" creationId="{6CB23AF9-CC3C-4155-AF3E-0673708166D8}"/>
          </ac:spMkLst>
        </pc:spChg>
        <pc:spChg chg="del">
          <ac:chgData name="Ricardo Neves" userId="a2420d86-c959-463f-a209-2fea3ef854c2" providerId="ADAL" clId="{DFDCD0C2-651F-48EB-9014-B477B62D2459}" dt="2020-06-16T21:49:29.481" v="1308" actId="478"/>
          <ac:spMkLst>
            <pc:docMk/>
            <pc:sldMk cId="1533287446" sldId="266"/>
            <ac:spMk id="47" creationId="{31F42C29-8F42-4E88-9895-F39CDE8C3632}"/>
          </ac:spMkLst>
        </pc:spChg>
        <pc:spChg chg="add del">
          <ac:chgData name="Ricardo Neves" userId="a2420d86-c959-463f-a209-2fea3ef854c2" providerId="ADAL" clId="{DFDCD0C2-651F-48EB-9014-B477B62D2459}" dt="2020-06-16T21:49:52.559" v="1314"/>
          <ac:spMkLst>
            <pc:docMk/>
            <pc:sldMk cId="1533287446" sldId="266"/>
            <ac:spMk id="48" creationId="{D8A93628-5DDB-4A32-B02F-2DBFE5662095}"/>
          </ac:spMkLst>
        </pc:spChg>
        <pc:spChg chg="del">
          <ac:chgData name="Ricardo Neves" userId="a2420d86-c959-463f-a209-2fea3ef854c2" providerId="ADAL" clId="{DFDCD0C2-651F-48EB-9014-B477B62D2459}" dt="2020-06-16T21:49:30.043" v="1309" actId="478"/>
          <ac:spMkLst>
            <pc:docMk/>
            <pc:sldMk cId="1533287446" sldId="266"/>
            <ac:spMk id="49" creationId="{C173EE93-C03A-4A75-BBCB-62695702A240}"/>
          </ac:spMkLst>
        </pc:spChg>
        <pc:spChg chg="del">
          <ac:chgData name="Ricardo Neves" userId="a2420d86-c959-463f-a209-2fea3ef854c2" providerId="ADAL" clId="{DFDCD0C2-651F-48EB-9014-B477B62D2459}" dt="2020-06-16T21:49:30.491" v="1310" actId="478"/>
          <ac:spMkLst>
            <pc:docMk/>
            <pc:sldMk cId="1533287446" sldId="266"/>
            <ac:spMk id="50" creationId="{465EF8B8-3704-40FB-B039-805863EB53CA}"/>
          </ac:spMkLst>
        </pc:spChg>
        <pc:spChg chg="del">
          <ac:chgData name="Ricardo Neves" userId="a2420d86-c959-463f-a209-2fea3ef854c2" providerId="ADAL" clId="{DFDCD0C2-651F-48EB-9014-B477B62D2459}" dt="2020-06-16T21:49:30.842" v="1311" actId="478"/>
          <ac:spMkLst>
            <pc:docMk/>
            <pc:sldMk cId="1533287446" sldId="266"/>
            <ac:spMk id="51" creationId="{6B032C71-E69C-46DC-940E-88FBD121C5C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B6760-25FD-452F-A327-D0C219C9B708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22756-EFC7-4145-8FE6-F550B5657C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161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CD23-4377-4F9C-8F8E-C4DB30A6E4A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039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CD23-4377-4F9C-8F8E-C4DB30A6E4A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56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CD23-4377-4F9C-8F8E-C4DB30A6E4A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134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CD23-4377-4F9C-8F8E-C4DB30A6E4A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7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D51BC-6D9A-41B6-A628-011D3179CA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592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D51BC-6D9A-41B6-A628-011D3179CA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211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CD23-4377-4F9C-8F8E-C4DB30A6E4A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1612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C4011-ACEF-489F-8C2C-DBFF0B38F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A3A54A-3E39-48C9-96B6-01652EFD8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14CD25-635F-4A5A-8D9C-F23578ACB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559CFE-E77D-4B29-B9D7-0F49007D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743A0E-F845-4F65-AD8F-75569157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262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80DE9-D994-427E-A16A-E7E8770A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23F38C-861A-495C-9DE0-781B12AC1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FDD34B-8474-4002-8C8E-E2A3D9CEE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3DEA07-3CF0-4657-82A6-EE591F74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B2C0FB-0029-4BB4-991B-BA939C3BC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33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E4DDD3A-FF3E-4265-986E-0E9244CF4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6C2B48F-4048-42A7-A8E0-1EAADF79D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27AEAD-5E36-4F86-8A14-DE5692D8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46B118-C1CC-4E22-9414-68A9C74A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E50A2B-5F9E-4BA9-83E3-15A85D96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7829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6477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2449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3843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3530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5018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7017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23769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5065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53C9F-D80D-4D51-B582-85958663D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53C707-6A4A-4349-A7B4-64EA234E9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7B8219-451F-49EE-9037-9B6536CE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31F47E-E5FB-4A31-8104-2B494D65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88226A-0E4E-4740-B3F4-1A1ABC54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6495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752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87388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64375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8425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70217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93066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058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180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1001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425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7CDAF-A1D5-4ABD-955B-4E16C6D3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52F733-E412-47CC-8552-CE96B7F96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57361F-9E7B-4BF2-A256-2BBDF0460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6A877D-315E-40F2-97EF-96329AC9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4ACFF6-0291-435A-AEE6-01EBE73E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4025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5354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2006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3431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57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47B6D2-9999-48E5-8C35-45261EE1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5CE2EE-D409-4879-AFD6-5F866BAE8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14BD19B-A9DB-47A5-AFE9-FB6C1E8C8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627359A-A25D-4553-B6A7-0AE6451EB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BA94CD-081D-4265-BFBF-6CEAFF3C1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28AD58-CA90-4426-8888-F7333FBC4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933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0C083-0C11-4F80-B036-D16D8ADF0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5B96F9-F13E-4CBC-B82F-D9D5BCA52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5D007FE-0B12-4ECE-8DB3-36DFF29F5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C22B96-D6FF-4629-83F7-E19540A8EB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2462F86-1FAA-4552-8D64-2CB2DF6EC6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4D0385C-A5A8-4F84-8FC2-B69D1B78D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BDE968A-4922-4F42-B042-5F03CB33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4AFA965-5064-413E-926A-A87EF90C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646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514BF-B8B9-4772-B295-7D5F97BE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6D83555-B322-4787-99B1-0C16CBC4E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6CDDD28-2749-439B-A072-7F97E1FF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50DB404-4BAD-4C3A-A3FF-ADFFC3B6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10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5FC2B77-0732-4C9B-8D28-4FB16F85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1E3C9B5-A214-40A1-8B33-8F5CB5044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2474588-352F-48AD-84F5-1C813539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377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A43DF-58A6-48FA-A2C5-F14A441A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5C831D-979B-4828-8E86-82DE8F41E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30DE9EF-B21F-469C-A394-5A221B3AA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013F8C-9CBF-4C27-89B7-E64A4D42D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A058DB-3CDE-4179-962E-EA93C314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756EA1-FA6C-49D6-837C-9C691730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875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B62D0-218C-4BE0-B2DF-849FA985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368C4B4-6F98-4BD8-BA86-B9F2568030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948BA6-19FE-42F1-98A7-DA7E485D1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FAF69A2-CD58-4BD4-BAB4-BC6390D6B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1F372D-6CE2-4B30-A71C-2075AB25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B54E70-C402-4027-9ED9-91AD619BC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21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BBD1C93-9E8C-40C8-87B4-7F09CA52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2DA44C-5887-4736-857E-08B147ED2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04D134-F236-4A47-8552-8F232F256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6F90A-42AD-4C2E-900C-A24368ECB301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F48821-BA49-4A26-98EF-5F0E4CDEAE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986C67-407C-4B84-A23A-DE0BF3C13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82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F6B6-62DB-43E3-9F33-BF9B02691E98}" type="datetimeFigureOut">
              <a:rPr lang="pt-BR" smtClean="0"/>
              <a:t>15/08/2024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212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4DCD8-F276-491F-85B4-8A2C95DAFE9D}" type="datetimeFigureOut">
              <a:rPr lang="pt-BR" smtClean="0"/>
              <a:t>15/08/2024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82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color.adobe.com/explor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ntordados.substack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logomakr.com/" TargetMode="External"/><Relationship Id="rId5" Type="http://schemas.openxmlformats.org/officeDocument/2006/relationships/hyperlink" Target="https://remixicon.com/" TargetMode="External"/><Relationship Id="rId4" Type="http://schemas.openxmlformats.org/officeDocument/2006/relationships/hyperlink" Target="https://www.flaticon.com/b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logomakr.com/" TargetMode="External"/><Relationship Id="rId5" Type="http://schemas.openxmlformats.org/officeDocument/2006/relationships/hyperlink" Target="https://remixicon.com/" TargetMode="External"/><Relationship Id="rId4" Type="http://schemas.openxmlformats.org/officeDocument/2006/relationships/hyperlink" Target="https://www.flaticon.com/br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logomakr.com/" TargetMode="External"/><Relationship Id="rId5" Type="http://schemas.openxmlformats.org/officeDocument/2006/relationships/hyperlink" Target="https://remixicon.com/" TargetMode="External"/><Relationship Id="rId4" Type="http://schemas.openxmlformats.org/officeDocument/2006/relationships/hyperlink" Target="https://www.flaticon.com/br/" TargetMode="Externa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34" Type="http://schemas.openxmlformats.org/officeDocument/2006/relationships/image" Target="../media/image35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jp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32" Type="http://schemas.openxmlformats.org/officeDocument/2006/relationships/image" Target="../media/image33.sv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36" Type="http://schemas.openxmlformats.org/officeDocument/2006/relationships/image" Target="../media/image37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31.svg"/><Relationship Id="rId35" Type="http://schemas.openxmlformats.org/officeDocument/2006/relationships/image" Target="../media/image36.png"/><Relationship Id="rId8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18" Type="http://schemas.openxmlformats.org/officeDocument/2006/relationships/image" Target="../media/image54.sv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17" Type="http://schemas.openxmlformats.org/officeDocument/2006/relationships/image" Target="../media/image53.png"/><Relationship Id="rId25" Type="http://schemas.openxmlformats.org/officeDocument/2006/relationships/image" Target="../media/image61.svg"/><Relationship Id="rId2" Type="http://schemas.openxmlformats.org/officeDocument/2006/relationships/image" Target="../media/image38.png"/><Relationship Id="rId16" Type="http://schemas.openxmlformats.org/officeDocument/2006/relationships/image" Target="../media/image52.svg"/><Relationship Id="rId20" Type="http://schemas.openxmlformats.org/officeDocument/2006/relationships/image" Target="../media/image5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24" Type="http://schemas.openxmlformats.org/officeDocument/2006/relationships/image" Target="../media/image60.sv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10" Type="http://schemas.openxmlformats.org/officeDocument/2006/relationships/image" Target="../media/image46.svg"/><Relationship Id="rId19" Type="http://schemas.openxmlformats.org/officeDocument/2006/relationships/image" Target="../media/image55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Relationship Id="rId22" Type="http://schemas.openxmlformats.org/officeDocument/2006/relationships/image" Target="../media/image58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68.svg"/><Relationship Id="rId26" Type="http://schemas.openxmlformats.org/officeDocument/2006/relationships/image" Target="../media/image76.svg"/><Relationship Id="rId3" Type="http://schemas.openxmlformats.org/officeDocument/2006/relationships/image" Target="../media/image62.png"/><Relationship Id="rId21" Type="http://schemas.openxmlformats.org/officeDocument/2006/relationships/image" Target="../media/image71.png"/><Relationship Id="rId34" Type="http://schemas.openxmlformats.org/officeDocument/2006/relationships/image" Target="../media/image84.svg"/><Relationship Id="rId7" Type="http://schemas.openxmlformats.org/officeDocument/2006/relationships/image" Target="../media/image28.png"/><Relationship Id="rId12" Type="http://schemas.openxmlformats.org/officeDocument/2006/relationships/image" Target="../media/image25.sv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3.png"/><Relationship Id="rId2" Type="http://schemas.openxmlformats.org/officeDocument/2006/relationships/image" Target="../media/image3.jpg"/><Relationship Id="rId16" Type="http://schemas.openxmlformats.org/officeDocument/2006/relationships/image" Target="../media/image66.svg"/><Relationship Id="rId20" Type="http://schemas.openxmlformats.org/officeDocument/2006/relationships/image" Target="../media/image70.sv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4.png"/><Relationship Id="rId24" Type="http://schemas.openxmlformats.org/officeDocument/2006/relationships/image" Target="../media/image74.svg"/><Relationship Id="rId32" Type="http://schemas.openxmlformats.org/officeDocument/2006/relationships/image" Target="../media/image82.svg"/><Relationship Id="rId5" Type="http://schemas.openxmlformats.org/officeDocument/2006/relationships/image" Target="../media/image22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svg"/><Relationship Id="rId10" Type="http://schemas.openxmlformats.org/officeDocument/2006/relationships/image" Target="../media/image27.svg"/><Relationship Id="rId19" Type="http://schemas.openxmlformats.org/officeDocument/2006/relationships/image" Target="../media/image69.png"/><Relationship Id="rId31" Type="http://schemas.openxmlformats.org/officeDocument/2006/relationships/image" Target="../media/image81.png"/><Relationship Id="rId4" Type="http://schemas.openxmlformats.org/officeDocument/2006/relationships/image" Target="../media/image63.svg"/><Relationship Id="rId9" Type="http://schemas.openxmlformats.org/officeDocument/2006/relationships/image" Target="../media/image26.png"/><Relationship Id="rId14" Type="http://schemas.openxmlformats.org/officeDocument/2006/relationships/image" Target="../media/image64.svg"/><Relationship Id="rId22" Type="http://schemas.openxmlformats.org/officeDocument/2006/relationships/image" Target="../media/image72.svg"/><Relationship Id="rId27" Type="http://schemas.openxmlformats.org/officeDocument/2006/relationships/image" Target="../media/image77.png"/><Relationship Id="rId30" Type="http://schemas.openxmlformats.org/officeDocument/2006/relationships/image" Target="../media/image80.svg"/><Relationship Id="rId8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FAFA21-3592-449C-B994-7CB20F7F2287}"/>
              </a:ext>
            </a:extLst>
          </p:cNvPr>
          <p:cNvSpPr txBox="1"/>
          <p:nvPr/>
        </p:nvSpPr>
        <p:spPr>
          <a:xfrm>
            <a:off x="990600" y="2175473"/>
            <a:ext cx="544375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4050" b="1" dirty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Paleta de Cores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9C050ED-D379-4360-BC7D-920A8A4B63C2}"/>
              </a:ext>
            </a:extLst>
          </p:cNvPr>
          <p:cNvSpPr/>
          <p:nvPr/>
        </p:nvSpPr>
        <p:spPr>
          <a:xfrm>
            <a:off x="6591299" y="852488"/>
            <a:ext cx="4610101" cy="5153025"/>
          </a:xfrm>
          <a:prstGeom prst="roundRect">
            <a:avLst>
              <a:gd name="adj" fmla="val 1848"/>
            </a:avLst>
          </a:prstGeom>
          <a:blipFill dpi="0" rotWithShape="1">
            <a:blip r:embed="rId3"/>
            <a:srcRect/>
            <a:tile tx="0" ty="0" sx="85000" sy="85000" flip="none" algn="tl"/>
          </a:blip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0" name="CaixaDeTexto 159">
            <a:extLst>
              <a:ext uri="{FF2B5EF4-FFF2-40B4-BE49-F238E27FC236}">
                <a16:creationId xmlns:a16="http://schemas.microsoft.com/office/drawing/2014/main" id="{E9E45DEE-341C-4A9D-A249-086505C122C1}"/>
              </a:ext>
            </a:extLst>
          </p:cNvPr>
          <p:cNvSpPr txBox="1"/>
          <p:nvPr/>
        </p:nvSpPr>
        <p:spPr>
          <a:xfrm>
            <a:off x="990599" y="3508972"/>
            <a:ext cx="461010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Utilize para criar diferentes paletas de cores e incrementar seus temas com muita facilidade:</a:t>
            </a:r>
          </a:p>
          <a:p>
            <a:pPr defTabSz="342900"/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https://coolors.co/</a:t>
            </a:r>
          </a:p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https://color.adobe.com/explore</a:t>
            </a:r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446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tângulo 44">
            <a:extLst>
              <a:ext uri="{FF2B5EF4-FFF2-40B4-BE49-F238E27FC236}">
                <a16:creationId xmlns:a16="http://schemas.microsoft.com/office/drawing/2014/main" id="{C696EE58-EBC5-4DD8-B4CC-36F01567B4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03FDA9DC-71B3-4021-820F-561478D56E43}"/>
              </a:ext>
            </a:extLst>
          </p:cNvPr>
          <p:cNvSpPr/>
          <p:nvPr/>
        </p:nvSpPr>
        <p:spPr>
          <a:xfrm>
            <a:off x="178593" y="862693"/>
            <a:ext cx="2221707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C7BAF0E-4EBE-4684-AABC-3E7510B7E880}"/>
              </a:ext>
            </a:extLst>
          </p:cNvPr>
          <p:cNvSpPr/>
          <p:nvPr/>
        </p:nvSpPr>
        <p:spPr>
          <a:xfrm>
            <a:off x="2618526" y="852488"/>
            <a:ext cx="2233614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A515622-866A-4E5F-8595-222684C6C48B}"/>
              </a:ext>
            </a:extLst>
          </p:cNvPr>
          <p:cNvSpPr/>
          <p:nvPr/>
        </p:nvSpPr>
        <p:spPr>
          <a:xfrm>
            <a:off x="5028354" y="852488"/>
            <a:ext cx="2172546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509AED28-EB2E-4E4F-A862-904A3EE5A2A4}"/>
              </a:ext>
            </a:extLst>
          </p:cNvPr>
          <p:cNvSpPr/>
          <p:nvPr/>
        </p:nvSpPr>
        <p:spPr>
          <a:xfrm>
            <a:off x="7391400" y="862693"/>
            <a:ext cx="2224086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37181B0B-01C3-47F4-ABCB-CCA579FE64C9}"/>
              </a:ext>
            </a:extLst>
          </p:cNvPr>
          <p:cNvSpPr/>
          <p:nvPr/>
        </p:nvSpPr>
        <p:spPr>
          <a:xfrm>
            <a:off x="9791700" y="852488"/>
            <a:ext cx="2221707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BEF15CA3-6664-46A9-AC02-83550E426354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36FC972-4856-452C-9BBE-18B16CF7DDAB}"/>
              </a:ext>
            </a:extLst>
          </p:cNvPr>
          <p:cNvSpPr/>
          <p:nvPr/>
        </p:nvSpPr>
        <p:spPr>
          <a:xfrm>
            <a:off x="190500" y="2194307"/>
            <a:ext cx="3810000" cy="2459182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2F094290-42A5-4849-98C5-6D6CACA51283}"/>
              </a:ext>
            </a:extLst>
          </p:cNvPr>
          <p:cNvSpPr/>
          <p:nvPr/>
        </p:nvSpPr>
        <p:spPr>
          <a:xfrm>
            <a:off x="4191000" y="2185308"/>
            <a:ext cx="3810000" cy="2459182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08592E83-790B-4FE5-817B-11E1F33E8DBF}"/>
              </a:ext>
            </a:extLst>
          </p:cNvPr>
          <p:cNvSpPr/>
          <p:nvPr/>
        </p:nvSpPr>
        <p:spPr>
          <a:xfrm>
            <a:off x="190500" y="4842103"/>
            <a:ext cx="3810000" cy="1830161"/>
          </a:xfrm>
          <a:prstGeom prst="roundRect">
            <a:avLst>
              <a:gd name="adj" fmla="val 5204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79BACE38-6D3E-4089-95E6-E870C04A2C42}"/>
              </a:ext>
            </a:extLst>
          </p:cNvPr>
          <p:cNvSpPr/>
          <p:nvPr/>
        </p:nvSpPr>
        <p:spPr>
          <a:xfrm>
            <a:off x="4200531" y="4824106"/>
            <a:ext cx="3800469" cy="1840364"/>
          </a:xfrm>
          <a:prstGeom prst="roundRect">
            <a:avLst>
              <a:gd name="adj" fmla="val 528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53D3355A-462B-4B91-8CD1-97D6D0185622}"/>
              </a:ext>
            </a:extLst>
          </p:cNvPr>
          <p:cNvSpPr/>
          <p:nvPr/>
        </p:nvSpPr>
        <p:spPr>
          <a:xfrm>
            <a:off x="8191500" y="2185307"/>
            <a:ext cx="3810000" cy="4486956"/>
          </a:xfrm>
          <a:prstGeom prst="roundRect">
            <a:avLst>
              <a:gd name="adj" fmla="val 2500"/>
            </a:avLst>
          </a:prstGeom>
          <a:solidFill>
            <a:srgbClr val="D4ECF5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73770688-C72F-497B-B89A-EC23CBD88917}"/>
              </a:ext>
            </a:extLst>
          </p:cNvPr>
          <p:cNvSpPr/>
          <p:nvPr/>
        </p:nvSpPr>
        <p:spPr>
          <a:xfrm>
            <a:off x="357539" y="1204727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32F4E409-F947-4FB9-85F7-8889C85F07A2}"/>
              </a:ext>
            </a:extLst>
          </p:cNvPr>
          <p:cNvSpPr>
            <a:spLocks noChangeAspect="1"/>
          </p:cNvSpPr>
          <p:nvPr/>
        </p:nvSpPr>
        <p:spPr>
          <a:xfrm>
            <a:off x="478836" y="1320200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54CC0B74-54DD-478A-BEF2-825B0BD1083C}"/>
              </a:ext>
            </a:extLst>
          </p:cNvPr>
          <p:cNvSpPr/>
          <p:nvPr/>
        </p:nvSpPr>
        <p:spPr>
          <a:xfrm>
            <a:off x="2752731" y="119043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07B53A52-C404-44EF-86DB-1C06BC170052}"/>
              </a:ext>
            </a:extLst>
          </p:cNvPr>
          <p:cNvSpPr>
            <a:spLocks noChangeAspect="1"/>
          </p:cNvSpPr>
          <p:nvPr/>
        </p:nvSpPr>
        <p:spPr>
          <a:xfrm>
            <a:off x="2864650" y="1291618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37276121-3AD7-4F72-851D-ADF8DCBF92D7}"/>
              </a:ext>
            </a:extLst>
          </p:cNvPr>
          <p:cNvSpPr/>
          <p:nvPr/>
        </p:nvSpPr>
        <p:spPr>
          <a:xfrm>
            <a:off x="5210921" y="117837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10790BA4-4E2D-4610-801C-2484B6364FA3}"/>
              </a:ext>
            </a:extLst>
          </p:cNvPr>
          <p:cNvSpPr>
            <a:spLocks noChangeAspect="1"/>
          </p:cNvSpPr>
          <p:nvPr/>
        </p:nvSpPr>
        <p:spPr>
          <a:xfrm>
            <a:off x="5314448" y="1305910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A6E35C82-8F45-49C7-9039-39A63B71F94E}"/>
              </a:ext>
            </a:extLst>
          </p:cNvPr>
          <p:cNvSpPr/>
          <p:nvPr/>
        </p:nvSpPr>
        <p:spPr>
          <a:xfrm>
            <a:off x="7568296" y="117204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263FF7AD-FC7C-4D85-9472-FC99ADD81481}"/>
              </a:ext>
            </a:extLst>
          </p:cNvPr>
          <p:cNvSpPr>
            <a:spLocks noChangeAspect="1"/>
          </p:cNvSpPr>
          <p:nvPr/>
        </p:nvSpPr>
        <p:spPr>
          <a:xfrm flipH="1">
            <a:off x="7666156" y="1300491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3F165270-AFAA-424F-A0D0-C66C09CF6495}"/>
              </a:ext>
            </a:extLst>
          </p:cNvPr>
          <p:cNvSpPr/>
          <p:nvPr/>
        </p:nvSpPr>
        <p:spPr>
          <a:xfrm>
            <a:off x="9940135" y="1179860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DB49680B-1B26-43B2-A0D2-B9ABEA149C02}"/>
              </a:ext>
            </a:extLst>
          </p:cNvPr>
          <p:cNvSpPr>
            <a:spLocks noChangeAspect="1"/>
          </p:cNvSpPr>
          <p:nvPr/>
        </p:nvSpPr>
        <p:spPr>
          <a:xfrm>
            <a:off x="10001868" y="1300490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3" name="Forma Livre: Forma 52">
            <a:extLst>
              <a:ext uri="{FF2B5EF4-FFF2-40B4-BE49-F238E27FC236}">
                <a16:creationId xmlns:a16="http://schemas.microsoft.com/office/drawing/2014/main" id="{2CB95752-9B83-4054-9280-6AB437EBE6C3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324C15E3-2F7C-409E-800B-234AD0A06610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5" name="Forma Livre: Forma 54">
            <a:extLst>
              <a:ext uri="{FF2B5EF4-FFF2-40B4-BE49-F238E27FC236}">
                <a16:creationId xmlns:a16="http://schemas.microsoft.com/office/drawing/2014/main" id="{CAC31E91-819A-487B-84BB-D0F702A5E704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68A7EC2A-383F-49FA-B366-E24CC27439C0}"/>
              </a:ext>
            </a:extLst>
          </p:cNvPr>
          <p:cNvSpPr/>
          <p:nvPr/>
        </p:nvSpPr>
        <p:spPr>
          <a:xfrm>
            <a:off x="106584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F4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B9362E3B-3BA5-494A-B497-F09EB5E3DD79}"/>
              </a:ext>
            </a:extLst>
          </p:cNvPr>
          <p:cNvSpPr/>
          <p:nvPr/>
        </p:nvSpPr>
        <p:spPr>
          <a:xfrm>
            <a:off x="114585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F4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A93038AC-B3E2-444D-B07F-88203597E94B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9" name="Forma Livre: Forma 58">
            <a:extLst>
              <a:ext uri="{FF2B5EF4-FFF2-40B4-BE49-F238E27FC236}">
                <a16:creationId xmlns:a16="http://schemas.microsoft.com/office/drawing/2014/main" id="{073791E3-F4BA-45F0-A90D-A0D4E2893832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12" name="Forma Livre: Forma 211">
            <a:extLst>
              <a:ext uri="{FF2B5EF4-FFF2-40B4-BE49-F238E27FC236}">
                <a16:creationId xmlns:a16="http://schemas.microsoft.com/office/drawing/2014/main" id="{C1812BF7-6E77-416B-97E8-3759CF2BD969}"/>
              </a:ext>
            </a:extLst>
          </p:cNvPr>
          <p:cNvSpPr>
            <a:spLocks noChangeAspect="1"/>
          </p:cNvSpPr>
          <p:nvPr/>
        </p:nvSpPr>
        <p:spPr>
          <a:xfrm>
            <a:off x="2047596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2897524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Arredondado 3"/>
          <p:cNvSpPr/>
          <p:nvPr/>
        </p:nvSpPr>
        <p:spPr>
          <a:xfrm>
            <a:off x="393358" y="0"/>
            <a:ext cx="11798642" cy="6858000"/>
          </a:xfrm>
          <a:prstGeom prst="roundRect">
            <a:avLst>
              <a:gd name="adj" fmla="val 4253"/>
            </a:avLst>
          </a:prstGeom>
          <a:solidFill>
            <a:srgbClr val="403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1357945" y="59120"/>
            <a:ext cx="10767379" cy="6739759"/>
          </a:xfrm>
          <a:prstGeom prst="roundRect">
            <a:avLst>
              <a:gd name="adj" fmla="val 4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1542388" y="4453759"/>
            <a:ext cx="4595648" cy="2191407"/>
          </a:xfrm>
          <a:prstGeom prst="roundRect">
            <a:avLst>
              <a:gd name="adj" fmla="val 83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 Arredondado 13"/>
          <p:cNvSpPr/>
          <p:nvPr/>
        </p:nvSpPr>
        <p:spPr>
          <a:xfrm>
            <a:off x="9495631" y="2146438"/>
            <a:ext cx="2520888" cy="676917"/>
          </a:xfrm>
          <a:prstGeom prst="roundRect">
            <a:avLst>
              <a:gd name="adj" fmla="val 193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Arredondado 16"/>
          <p:cNvSpPr/>
          <p:nvPr/>
        </p:nvSpPr>
        <p:spPr>
          <a:xfrm>
            <a:off x="1540608" y="2127445"/>
            <a:ext cx="7819698" cy="2199761"/>
          </a:xfrm>
          <a:prstGeom prst="roundRect">
            <a:avLst>
              <a:gd name="adj" fmla="val 67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tângulo Arredondado 24"/>
          <p:cNvSpPr/>
          <p:nvPr/>
        </p:nvSpPr>
        <p:spPr>
          <a:xfrm>
            <a:off x="6273362" y="4453759"/>
            <a:ext cx="3086944" cy="2178516"/>
          </a:xfrm>
          <a:prstGeom prst="roundRect">
            <a:avLst>
              <a:gd name="adj" fmla="val 83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 Arredondado 25"/>
          <p:cNvSpPr/>
          <p:nvPr/>
        </p:nvSpPr>
        <p:spPr>
          <a:xfrm>
            <a:off x="9502198" y="2898242"/>
            <a:ext cx="2520888" cy="676917"/>
          </a:xfrm>
          <a:prstGeom prst="roundRect">
            <a:avLst>
              <a:gd name="adj" fmla="val 193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tângulo Arredondado 26"/>
          <p:cNvSpPr/>
          <p:nvPr/>
        </p:nvSpPr>
        <p:spPr>
          <a:xfrm>
            <a:off x="9495632" y="3650046"/>
            <a:ext cx="2520888" cy="676917"/>
          </a:xfrm>
          <a:prstGeom prst="roundRect">
            <a:avLst>
              <a:gd name="adj" fmla="val 193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 Arredondado 27"/>
          <p:cNvSpPr/>
          <p:nvPr/>
        </p:nvSpPr>
        <p:spPr>
          <a:xfrm>
            <a:off x="10803679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Arredondado 32"/>
          <p:cNvSpPr/>
          <p:nvPr/>
        </p:nvSpPr>
        <p:spPr>
          <a:xfrm>
            <a:off x="9508766" y="4453760"/>
            <a:ext cx="2514320" cy="2191406"/>
          </a:xfrm>
          <a:prstGeom prst="roundRect">
            <a:avLst>
              <a:gd name="adj" fmla="val 83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tângulo Arredondado 61"/>
          <p:cNvSpPr/>
          <p:nvPr/>
        </p:nvSpPr>
        <p:spPr>
          <a:xfrm>
            <a:off x="131196" y="2127445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D9E021"/>
              </a:gs>
              <a:gs pos="50000">
                <a:srgbClr val="F2B035">
                  <a:shade val="67500"/>
                  <a:satMod val="115000"/>
                  <a:lumMod val="95000"/>
                  <a:lumOff val="5000"/>
                </a:srgbClr>
              </a:gs>
              <a:gs pos="100000">
                <a:srgbClr val="FB872B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2" y="4551774"/>
            <a:ext cx="403208" cy="39948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7959" y="2932816"/>
            <a:ext cx="372006" cy="372006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5" y="3696723"/>
            <a:ext cx="379400" cy="415440"/>
          </a:xfrm>
          <a:prstGeom prst="rect">
            <a:avLst/>
          </a:prstGeom>
        </p:spPr>
      </p:pic>
      <p:sp>
        <p:nvSpPr>
          <p:cNvPr id="65" name="Retângulo Arredondado 64"/>
          <p:cNvSpPr/>
          <p:nvPr/>
        </p:nvSpPr>
        <p:spPr>
          <a:xfrm>
            <a:off x="1547771" y="567415"/>
            <a:ext cx="7812535" cy="1152695"/>
          </a:xfrm>
          <a:prstGeom prst="roundRect">
            <a:avLst>
              <a:gd name="adj" fmla="val 13913"/>
            </a:avLst>
          </a:prstGeom>
          <a:gradFill flip="none" rotWithShape="1">
            <a:gsLst>
              <a:gs pos="38000">
                <a:srgbClr val="403E8C"/>
              </a:gs>
              <a:gs pos="100000">
                <a:srgbClr val="E5B2C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tângulo Arredondado 95"/>
          <p:cNvSpPr/>
          <p:nvPr/>
        </p:nvSpPr>
        <p:spPr>
          <a:xfrm>
            <a:off x="9487525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tângulo Arredondado 96"/>
          <p:cNvSpPr/>
          <p:nvPr/>
        </p:nvSpPr>
        <p:spPr>
          <a:xfrm>
            <a:off x="9487526" y="996222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etângulo Arredondado 97"/>
          <p:cNvSpPr/>
          <p:nvPr/>
        </p:nvSpPr>
        <p:spPr>
          <a:xfrm>
            <a:off x="10803680" y="994833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Agrupar 5"/>
          <p:cNvGrpSpPr/>
          <p:nvPr/>
        </p:nvGrpSpPr>
        <p:grpSpPr>
          <a:xfrm>
            <a:off x="388840" y="822930"/>
            <a:ext cx="942261" cy="634023"/>
            <a:chOff x="388840" y="822930"/>
            <a:chExt cx="942261" cy="634023"/>
          </a:xfrm>
        </p:grpSpPr>
        <p:grpSp>
          <p:nvGrpSpPr>
            <p:cNvPr id="60" name="Agrupar 59"/>
            <p:cNvGrpSpPr/>
            <p:nvPr/>
          </p:nvGrpSpPr>
          <p:grpSpPr>
            <a:xfrm>
              <a:off x="388840" y="843801"/>
              <a:ext cx="942261" cy="546303"/>
              <a:chOff x="2608183" y="734545"/>
              <a:chExt cx="942261" cy="546303"/>
            </a:xfrm>
          </p:grpSpPr>
          <p:sp>
            <p:nvSpPr>
              <p:cNvPr id="48" name="CaixaDeTexto 47"/>
              <p:cNvSpPr txBox="1"/>
              <p:nvPr/>
            </p:nvSpPr>
            <p:spPr>
              <a:xfrm>
                <a:off x="2608183" y="734545"/>
                <a:ext cx="942261" cy="546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Montserrat Medium" panose="00000600000000000000" pitchFamily="2" charset="0"/>
                    <a:ea typeface="+mn-ea"/>
                    <a:cs typeface="+mn-cs"/>
                  </a:rPr>
                  <a:t>HR</a:t>
                </a:r>
                <a:br>
                  <a:rPr kumimoji="0" lang="pt-B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pt-B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ANALYTICS</a:t>
                </a:r>
              </a:p>
            </p:txBody>
          </p:sp>
          <p:sp>
            <p:nvSpPr>
              <p:cNvPr id="46" name="Retângulo Arredondado 45"/>
              <p:cNvSpPr/>
              <p:nvPr/>
            </p:nvSpPr>
            <p:spPr>
              <a:xfrm rot="16200000">
                <a:off x="3194557" y="869791"/>
                <a:ext cx="167114" cy="108693"/>
              </a:xfrm>
              <a:prstGeom prst="roundRect">
                <a:avLst>
                  <a:gd name="adj" fmla="val 19202"/>
                </a:avLst>
              </a:prstGeom>
              <a:gradFill flip="none" rotWithShape="1">
                <a:gsLst>
                  <a:gs pos="0">
                    <a:srgbClr val="FB872B"/>
                  </a:gs>
                  <a:gs pos="50000">
                    <a:srgbClr val="F2B035">
                      <a:shade val="67500"/>
                      <a:satMod val="115000"/>
                      <a:lumMod val="95000"/>
                      <a:lumOff val="5000"/>
                    </a:srgbClr>
                  </a:gs>
                  <a:gs pos="100000">
                    <a:srgbClr val="D9E021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tângulo Arredondado 53"/>
              <p:cNvSpPr/>
              <p:nvPr/>
            </p:nvSpPr>
            <p:spPr>
              <a:xfrm rot="16200000">
                <a:off x="3084828" y="889115"/>
                <a:ext cx="129600" cy="107561"/>
              </a:xfrm>
              <a:prstGeom prst="roundRect">
                <a:avLst>
                  <a:gd name="adj" fmla="val 19202"/>
                </a:avLst>
              </a:prstGeom>
              <a:gradFill flip="none" rotWithShape="1">
                <a:gsLst>
                  <a:gs pos="0">
                    <a:srgbClr val="FB872B"/>
                  </a:gs>
                  <a:gs pos="50000">
                    <a:srgbClr val="F2B035">
                      <a:shade val="67500"/>
                      <a:satMod val="115000"/>
                      <a:lumMod val="95000"/>
                      <a:lumOff val="5000"/>
                    </a:srgbClr>
                  </a:gs>
                  <a:gs pos="100000">
                    <a:srgbClr val="D9E021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Retângulo Arredondado 54"/>
              <p:cNvSpPr/>
              <p:nvPr/>
            </p:nvSpPr>
            <p:spPr>
              <a:xfrm rot="16200000">
                <a:off x="3353184" y="903143"/>
                <a:ext cx="100800" cy="108304"/>
              </a:xfrm>
              <a:prstGeom prst="roundRect">
                <a:avLst>
                  <a:gd name="adj" fmla="val 19202"/>
                </a:avLst>
              </a:prstGeom>
              <a:gradFill flip="none" rotWithShape="1">
                <a:gsLst>
                  <a:gs pos="0">
                    <a:srgbClr val="FB872B"/>
                  </a:gs>
                  <a:gs pos="50000">
                    <a:srgbClr val="F2B035">
                      <a:shade val="67500"/>
                      <a:satMod val="115000"/>
                      <a:lumMod val="95000"/>
                      <a:lumOff val="5000"/>
                    </a:srgbClr>
                  </a:gs>
                  <a:gs pos="100000">
                    <a:srgbClr val="D9E021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88" name="Conector reto 87"/>
            <p:cNvCxnSpPr/>
            <p:nvPr/>
          </p:nvCxnSpPr>
          <p:spPr>
            <a:xfrm>
              <a:off x="476827" y="1456800"/>
              <a:ext cx="756000" cy="153"/>
            </a:xfrm>
            <a:prstGeom prst="line">
              <a:avLst/>
            </a:prstGeom>
            <a:ln w="15875">
              <a:gradFill>
                <a:gsLst>
                  <a:gs pos="0">
                    <a:srgbClr val="FB872B"/>
                  </a:gs>
                  <a:gs pos="100000">
                    <a:srgbClr val="D9E02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/>
            <p:cNvCxnSpPr/>
            <p:nvPr/>
          </p:nvCxnSpPr>
          <p:spPr>
            <a:xfrm>
              <a:off x="491113" y="822930"/>
              <a:ext cx="756000" cy="153"/>
            </a:xfrm>
            <a:prstGeom prst="line">
              <a:avLst/>
            </a:prstGeom>
            <a:ln w="15875">
              <a:gradFill>
                <a:gsLst>
                  <a:gs pos="0">
                    <a:srgbClr val="FB872B"/>
                  </a:gs>
                  <a:gs pos="100000">
                    <a:srgbClr val="D9E02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Imagem 3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10" y="307428"/>
            <a:ext cx="1216278" cy="1409148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216" y="307428"/>
            <a:ext cx="717778" cy="140914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0" y="2186964"/>
            <a:ext cx="368764" cy="3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85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92D85067-0B50-422E-AFE7-500EEED305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BF29C5-A5A4-41AE-9746-A16D29BF2CBB}"/>
              </a:ext>
            </a:extLst>
          </p:cNvPr>
          <p:cNvSpPr/>
          <p:nvPr/>
        </p:nvSpPr>
        <p:spPr>
          <a:xfrm>
            <a:off x="0" y="0"/>
            <a:ext cx="12192000" cy="463296"/>
          </a:xfrm>
          <a:prstGeom prst="rect">
            <a:avLst/>
          </a:prstGeom>
          <a:solidFill>
            <a:srgbClr val="102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A7BFFEC-68D8-496A-A5CC-84CCD84E3836}"/>
              </a:ext>
            </a:extLst>
          </p:cNvPr>
          <p:cNvSpPr/>
          <p:nvPr/>
        </p:nvSpPr>
        <p:spPr>
          <a:xfrm>
            <a:off x="0" y="463296"/>
            <a:ext cx="12192000" cy="1933063"/>
          </a:xfrm>
          <a:prstGeom prst="rect">
            <a:avLst/>
          </a:prstGeom>
          <a:gradFill>
            <a:gsLst>
              <a:gs pos="100000">
                <a:srgbClr val="0E2656"/>
              </a:gs>
              <a:gs pos="33000">
                <a:srgbClr val="163E8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496ADB7-E422-4BD9-9B03-02C99545C9BA}"/>
              </a:ext>
            </a:extLst>
          </p:cNvPr>
          <p:cNvSpPr/>
          <p:nvPr/>
        </p:nvSpPr>
        <p:spPr>
          <a:xfrm>
            <a:off x="0" y="463296"/>
            <a:ext cx="12192000" cy="18000"/>
          </a:xfrm>
          <a:prstGeom prst="rect">
            <a:avLst/>
          </a:prstGeom>
          <a:gradFill flip="none" rotWithShape="1">
            <a:gsLst>
              <a:gs pos="0">
                <a:srgbClr val="E9F1F2">
                  <a:lumMod val="100000"/>
                </a:srgbClr>
              </a:gs>
              <a:gs pos="38000">
                <a:schemeClr val="bg1">
                  <a:alpha val="3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4F69FB5-9140-497F-B5C6-E376F63300D7}"/>
              </a:ext>
            </a:extLst>
          </p:cNvPr>
          <p:cNvSpPr txBox="1"/>
          <p:nvPr/>
        </p:nvSpPr>
        <p:spPr>
          <a:xfrm>
            <a:off x="642820" y="62418"/>
            <a:ext cx="307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DASHBOARD FINANCEIRO</a:t>
            </a:r>
          </a:p>
        </p:txBody>
      </p:sp>
      <p:pic>
        <p:nvPicPr>
          <p:cNvPr id="20" name="Gráfico 19" descr="Dinheiro">
            <a:extLst>
              <a:ext uri="{FF2B5EF4-FFF2-40B4-BE49-F238E27FC236}">
                <a16:creationId xmlns:a16="http://schemas.microsoft.com/office/drawing/2014/main" id="{DFB24185-ADD6-4494-9947-020D7DB74F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761" b="11352"/>
          <a:stretch/>
        </p:blipFill>
        <p:spPr>
          <a:xfrm>
            <a:off x="121921" y="35750"/>
            <a:ext cx="489571" cy="396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DB59751-E6A9-4F7C-92A0-707E0B78CFC6}"/>
              </a:ext>
            </a:extLst>
          </p:cNvPr>
          <p:cNvSpPr/>
          <p:nvPr/>
        </p:nvSpPr>
        <p:spPr>
          <a:xfrm>
            <a:off x="0" y="6510528"/>
            <a:ext cx="12192000" cy="3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66C57252-3301-4CC6-9AE1-DBB3BFE07E48}"/>
              </a:ext>
            </a:extLst>
          </p:cNvPr>
          <p:cNvGrpSpPr/>
          <p:nvPr/>
        </p:nvGrpSpPr>
        <p:grpSpPr>
          <a:xfrm>
            <a:off x="256032" y="1827265"/>
            <a:ext cx="3962400" cy="4531439"/>
            <a:chOff x="256032" y="1827265"/>
            <a:chExt cx="3962400" cy="4531439"/>
          </a:xfrm>
        </p:grpSpPr>
        <p:sp>
          <p:nvSpPr>
            <p:cNvPr id="34" name="Retângulo: Cantos Superiores Arredondados 33">
              <a:extLst>
                <a:ext uri="{FF2B5EF4-FFF2-40B4-BE49-F238E27FC236}">
                  <a16:creationId xmlns:a16="http://schemas.microsoft.com/office/drawing/2014/main" id="{011557A8-4B15-4B50-85AC-A1F9651CBC62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1CFAE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Superiores Arredondados 34">
              <a:extLst>
                <a:ext uri="{FF2B5EF4-FFF2-40B4-BE49-F238E27FC236}">
                  <a16:creationId xmlns:a16="http://schemas.microsoft.com/office/drawing/2014/main" id="{EFDEFB8B-A7AA-4188-8E38-9521E5D31858}"/>
                </a:ext>
              </a:extLst>
            </p:cNvPr>
            <p:cNvSpPr/>
            <p:nvPr/>
          </p:nvSpPr>
          <p:spPr>
            <a:xfrm rot="10800000">
              <a:off x="256032" y="5852160"/>
              <a:ext cx="3962400" cy="506544"/>
            </a:xfrm>
            <a:prstGeom prst="round2SameRect">
              <a:avLst>
                <a:gd name="adj1" fmla="val 23826"/>
                <a:gd name="adj2" fmla="val 0"/>
              </a:avLst>
            </a:prstGeom>
            <a:solidFill>
              <a:srgbClr val="E9F1F2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EE0C571F-4A7C-41F0-949B-ED208A86910A}"/>
                </a:ext>
              </a:extLst>
            </p:cNvPr>
            <p:cNvSpPr/>
            <p:nvPr/>
          </p:nvSpPr>
          <p:spPr>
            <a:xfrm>
              <a:off x="256032" y="2057290"/>
              <a:ext cx="3962400" cy="3794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223BE2E-336C-43AB-A818-CEC53ABA376D}"/>
              </a:ext>
            </a:extLst>
          </p:cNvPr>
          <p:cNvGrpSpPr/>
          <p:nvPr/>
        </p:nvGrpSpPr>
        <p:grpSpPr>
          <a:xfrm>
            <a:off x="4474463" y="1827266"/>
            <a:ext cx="7461503" cy="4531439"/>
            <a:chOff x="256032" y="1827265"/>
            <a:chExt cx="3962400" cy="4531439"/>
          </a:xfrm>
        </p:grpSpPr>
        <p:sp>
          <p:nvSpPr>
            <p:cNvPr id="39" name="Retângulo: Cantos Superiores Arredondados 38">
              <a:extLst>
                <a:ext uri="{FF2B5EF4-FFF2-40B4-BE49-F238E27FC236}">
                  <a16:creationId xmlns:a16="http://schemas.microsoft.com/office/drawing/2014/main" id="{B953CB6F-D8DE-41B5-8088-5117DC93CDCF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1CFAE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tângulo: Cantos Superiores Arredondados 39">
              <a:extLst>
                <a:ext uri="{FF2B5EF4-FFF2-40B4-BE49-F238E27FC236}">
                  <a16:creationId xmlns:a16="http://schemas.microsoft.com/office/drawing/2014/main" id="{AFFEAD42-179D-4732-B778-ED637D2AFB63}"/>
                </a:ext>
              </a:extLst>
            </p:cNvPr>
            <p:cNvSpPr/>
            <p:nvPr/>
          </p:nvSpPr>
          <p:spPr>
            <a:xfrm rot="10800000">
              <a:off x="256032" y="5852160"/>
              <a:ext cx="3962400" cy="506544"/>
            </a:xfrm>
            <a:prstGeom prst="round2SameRect">
              <a:avLst>
                <a:gd name="adj1" fmla="val 23826"/>
                <a:gd name="adj2" fmla="val 0"/>
              </a:avLst>
            </a:prstGeom>
            <a:solidFill>
              <a:srgbClr val="E9F1F2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3728706E-5ED0-4B16-BABB-BDEFD72DBF70}"/>
                </a:ext>
              </a:extLst>
            </p:cNvPr>
            <p:cNvSpPr/>
            <p:nvPr/>
          </p:nvSpPr>
          <p:spPr>
            <a:xfrm>
              <a:off x="256032" y="2057290"/>
              <a:ext cx="3962400" cy="3794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0F966467-16D2-49FA-AE02-6E7BFA1ECF7B}"/>
              </a:ext>
            </a:extLst>
          </p:cNvPr>
          <p:cNvSpPr/>
          <p:nvPr/>
        </p:nvSpPr>
        <p:spPr>
          <a:xfrm>
            <a:off x="256031" y="633651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CD8C97D8-89B0-4DB0-BB4D-020D40856A57}"/>
              </a:ext>
            </a:extLst>
          </p:cNvPr>
          <p:cNvSpPr/>
          <p:nvPr/>
        </p:nvSpPr>
        <p:spPr>
          <a:xfrm>
            <a:off x="9776393" y="633118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DD3C81FB-BF97-4597-8A36-268D6150ED00}"/>
              </a:ext>
            </a:extLst>
          </p:cNvPr>
          <p:cNvSpPr/>
          <p:nvPr/>
        </p:nvSpPr>
        <p:spPr>
          <a:xfrm>
            <a:off x="5016212" y="637863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08834FB8-D237-41D2-A715-962F99883F87}"/>
              </a:ext>
            </a:extLst>
          </p:cNvPr>
          <p:cNvSpPr/>
          <p:nvPr/>
        </p:nvSpPr>
        <p:spPr>
          <a:xfrm>
            <a:off x="2636121" y="644247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5208E811-68E2-4D8E-8C66-A740F976A798}"/>
              </a:ext>
            </a:extLst>
          </p:cNvPr>
          <p:cNvSpPr/>
          <p:nvPr/>
        </p:nvSpPr>
        <p:spPr>
          <a:xfrm>
            <a:off x="7396302" y="637862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345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92D85067-0B50-422E-AFE7-500EEED305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BF29C5-A5A4-41AE-9746-A16D29BF2CBB}"/>
              </a:ext>
            </a:extLst>
          </p:cNvPr>
          <p:cNvSpPr/>
          <p:nvPr/>
        </p:nvSpPr>
        <p:spPr>
          <a:xfrm>
            <a:off x="0" y="0"/>
            <a:ext cx="12192000" cy="463296"/>
          </a:xfrm>
          <a:prstGeom prst="rect">
            <a:avLst/>
          </a:prstGeom>
          <a:solidFill>
            <a:srgbClr val="102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A7BFFEC-68D8-496A-A5CC-84CCD84E3836}"/>
              </a:ext>
            </a:extLst>
          </p:cNvPr>
          <p:cNvSpPr/>
          <p:nvPr/>
        </p:nvSpPr>
        <p:spPr>
          <a:xfrm>
            <a:off x="0" y="463296"/>
            <a:ext cx="12192000" cy="1933063"/>
          </a:xfrm>
          <a:prstGeom prst="rect">
            <a:avLst/>
          </a:prstGeom>
          <a:gradFill>
            <a:gsLst>
              <a:gs pos="100000">
                <a:srgbClr val="0E2656"/>
              </a:gs>
              <a:gs pos="33000">
                <a:srgbClr val="163E8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496ADB7-E422-4BD9-9B03-02C99545C9BA}"/>
              </a:ext>
            </a:extLst>
          </p:cNvPr>
          <p:cNvSpPr/>
          <p:nvPr/>
        </p:nvSpPr>
        <p:spPr>
          <a:xfrm>
            <a:off x="0" y="463296"/>
            <a:ext cx="12192000" cy="18000"/>
          </a:xfrm>
          <a:prstGeom prst="rect">
            <a:avLst/>
          </a:prstGeom>
          <a:gradFill flip="none" rotWithShape="1">
            <a:gsLst>
              <a:gs pos="0">
                <a:srgbClr val="E9F1F2">
                  <a:lumMod val="100000"/>
                </a:srgbClr>
              </a:gs>
              <a:gs pos="38000">
                <a:schemeClr val="bg1">
                  <a:alpha val="3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4F69FB5-9140-497F-B5C6-E376F63300D7}"/>
              </a:ext>
            </a:extLst>
          </p:cNvPr>
          <p:cNvSpPr txBox="1"/>
          <p:nvPr/>
        </p:nvSpPr>
        <p:spPr>
          <a:xfrm>
            <a:off x="642820" y="62418"/>
            <a:ext cx="307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DASHBOARD FINANCEIRO</a:t>
            </a:r>
          </a:p>
        </p:txBody>
      </p:sp>
      <p:pic>
        <p:nvPicPr>
          <p:cNvPr id="20" name="Gráfico 19" descr="Dinheiro">
            <a:extLst>
              <a:ext uri="{FF2B5EF4-FFF2-40B4-BE49-F238E27FC236}">
                <a16:creationId xmlns:a16="http://schemas.microsoft.com/office/drawing/2014/main" id="{DFB24185-ADD6-4494-9947-020D7DB74F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761" b="11352"/>
          <a:stretch/>
        </p:blipFill>
        <p:spPr>
          <a:xfrm>
            <a:off x="121921" y="35750"/>
            <a:ext cx="489571" cy="396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DB59751-E6A9-4F7C-92A0-707E0B78CFC6}"/>
              </a:ext>
            </a:extLst>
          </p:cNvPr>
          <p:cNvSpPr/>
          <p:nvPr/>
        </p:nvSpPr>
        <p:spPr>
          <a:xfrm>
            <a:off x="0" y="6510528"/>
            <a:ext cx="12192000" cy="3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A07DBCF-933E-4A90-8DFE-298F01D59E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51"/>
          <a:stretch/>
        </p:blipFill>
        <p:spPr>
          <a:xfrm>
            <a:off x="5276213" y="6567186"/>
            <a:ext cx="1639573" cy="234156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66C57252-3301-4CC6-9AE1-DBB3BFE07E48}"/>
              </a:ext>
            </a:extLst>
          </p:cNvPr>
          <p:cNvGrpSpPr/>
          <p:nvPr/>
        </p:nvGrpSpPr>
        <p:grpSpPr>
          <a:xfrm>
            <a:off x="256032" y="633120"/>
            <a:ext cx="1670304" cy="2163085"/>
            <a:chOff x="256032" y="1827265"/>
            <a:chExt cx="3962400" cy="2163085"/>
          </a:xfrm>
        </p:grpSpPr>
        <p:sp>
          <p:nvSpPr>
            <p:cNvPr id="34" name="Retângulo: Cantos Superiores Arredondados 33">
              <a:extLst>
                <a:ext uri="{FF2B5EF4-FFF2-40B4-BE49-F238E27FC236}">
                  <a16:creationId xmlns:a16="http://schemas.microsoft.com/office/drawing/2014/main" id="{011557A8-4B15-4B50-85AC-A1F9651CBC62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1919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Superiores Arredondados 34">
              <a:extLst>
                <a:ext uri="{FF2B5EF4-FFF2-40B4-BE49-F238E27FC236}">
                  <a16:creationId xmlns:a16="http://schemas.microsoft.com/office/drawing/2014/main" id="{EFDEFB8B-A7AA-4188-8E38-9521E5D31858}"/>
                </a:ext>
              </a:extLst>
            </p:cNvPr>
            <p:cNvSpPr/>
            <p:nvPr/>
          </p:nvSpPr>
          <p:spPr>
            <a:xfrm rot="10800000">
              <a:off x="256032" y="2057287"/>
              <a:ext cx="3962400" cy="1933063"/>
            </a:xfrm>
            <a:prstGeom prst="round2SameRect">
              <a:avLst>
                <a:gd name="adj1" fmla="val 659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AD9D149-6C01-4280-9D42-0C7F0EEB48B0}"/>
              </a:ext>
            </a:extLst>
          </p:cNvPr>
          <p:cNvGrpSpPr/>
          <p:nvPr/>
        </p:nvGrpSpPr>
        <p:grpSpPr>
          <a:xfrm>
            <a:off x="2182367" y="2980253"/>
            <a:ext cx="9753598" cy="3378451"/>
            <a:chOff x="256032" y="1827265"/>
            <a:chExt cx="3962400" cy="3378451"/>
          </a:xfrm>
        </p:grpSpPr>
        <p:sp>
          <p:nvSpPr>
            <p:cNvPr id="28" name="Retângulo: Cantos Superiores Arredondados 27">
              <a:extLst>
                <a:ext uri="{FF2B5EF4-FFF2-40B4-BE49-F238E27FC236}">
                  <a16:creationId xmlns:a16="http://schemas.microsoft.com/office/drawing/2014/main" id="{D7E049BE-13E1-4DA4-B0DF-5DC918AB71DF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1919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tângulo: Cantos Superiores Arredondados 28">
              <a:extLst>
                <a:ext uri="{FF2B5EF4-FFF2-40B4-BE49-F238E27FC236}">
                  <a16:creationId xmlns:a16="http://schemas.microsoft.com/office/drawing/2014/main" id="{A7C87848-83C5-4C4B-8291-A864C91EF26B}"/>
                </a:ext>
              </a:extLst>
            </p:cNvPr>
            <p:cNvSpPr/>
            <p:nvPr/>
          </p:nvSpPr>
          <p:spPr>
            <a:xfrm rot="10800000">
              <a:off x="256032" y="2057290"/>
              <a:ext cx="3962400" cy="3148426"/>
            </a:xfrm>
            <a:prstGeom prst="round2SameRect">
              <a:avLst>
                <a:gd name="adj1" fmla="val 33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C505435-C2EB-48DF-A7CD-5955DFF8C129}"/>
              </a:ext>
            </a:extLst>
          </p:cNvPr>
          <p:cNvGrpSpPr/>
          <p:nvPr/>
        </p:nvGrpSpPr>
        <p:grpSpPr>
          <a:xfrm>
            <a:off x="256032" y="2980253"/>
            <a:ext cx="1670304" cy="3378451"/>
            <a:chOff x="256032" y="1827265"/>
            <a:chExt cx="3962400" cy="3378451"/>
          </a:xfrm>
        </p:grpSpPr>
        <p:sp>
          <p:nvSpPr>
            <p:cNvPr id="31" name="Retângulo: Cantos Superiores Arredondados 30">
              <a:extLst>
                <a:ext uri="{FF2B5EF4-FFF2-40B4-BE49-F238E27FC236}">
                  <a16:creationId xmlns:a16="http://schemas.microsoft.com/office/drawing/2014/main" id="{C943F709-C534-4CD9-88A7-13284E16C694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1919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tângulo: Cantos Superiores Arredondados 31">
              <a:extLst>
                <a:ext uri="{FF2B5EF4-FFF2-40B4-BE49-F238E27FC236}">
                  <a16:creationId xmlns:a16="http://schemas.microsoft.com/office/drawing/2014/main" id="{D0CB3500-A0E2-4F6C-AFA2-3BCF3C79B051}"/>
                </a:ext>
              </a:extLst>
            </p:cNvPr>
            <p:cNvSpPr/>
            <p:nvPr/>
          </p:nvSpPr>
          <p:spPr>
            <a:xfrm rot="10800000">
              <a:off x="256032" y="2057290"/>
              <a:ext cx="3962400" cy="3148426"/>
            </a:xfrm>
            <a:prstGeom prst="round2SameRect">
              <a:avLst>
                <a:gd name="adj1" fmla="val 6741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D172FC82-C4D5-4902-9BBD-81D513C1F536}"/>
              </a:ext>
            </a:extLst>
          </p:cNvPr>
          <p:cNvGrpSpPr/>
          <p:nvPr/>
        </p:nvGrpSpPr>
        <p:grpSpPr>
          <a:xfrm>
            <a:off x="2182367" y="633119"/>
            <a:ext cx="9753598" cy="2163085"/>
            <a:chOff x="256032" y="1827265"/>
            <a:chExt cx="3962400" cy="2163085"/>
          </a:xfrm>
        </p:grpSpPr>
        <p:sp>
          <p:nvSpPr>
            <p:cNvPr id="36" name="Retângulo: Cantos Superiores Arredondados 35">
              <a:extLst>
                <a:ext uri="{FF2B5EF4-FFF2-40B4-BE49-F238E27FC236}">
                  <a16:creationId xmlns:a16="http://schemas.microsoft.com/office/drawing/2014/main" id="{FFB2D14F-723C-42A9-B7DB-047E759CC0FC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1919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tângulo: Cantos Superiores Arredondados 42">
              <a:extLst>
                <a:ext uri="{FF2B5EF4-FFF2-40B4-BE49-F238E27FC236}">
                  <a16:creationId xmlns:a16="http://schemas.microsoft.com/office/drawing/2014/main" id="{1569FC0A-1D92-487D-AD12-BDE291525EBB}"/>
                </a:ext>
              </a:extLst>
            </p:cNvPr>
            <p:cNvSpPr/>
            <p:nvPr/>
          </p:nvSpPr>
          <p:spPr>
            <a:xfrm rot="10800000">
              <a:off x="256032" y="2057287"/>
              <a:ext cx="3962400" cy="1933063"/>
            </a:xfrm>
            <a:prstGeom prst="round2SameRect">
              <a:avLst>
                <a:gd name="adj1" fmla="val 5194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868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49445FB-AD42-4AC4-ADB6-FBA5592B6232}"/>
              </a:ext>
            </a:extLst>
          </p:cNvPr>
          <p:cNvSpPr/>
          <p:nvPr/>
        </p:nvSpPr>
        <p:spPr>
          <a:xfrm>
            <a:off x="0" y="-1"/>
            <a:ext cx="12192000" cy="6879011"/>
          </a:xfrm>
          <a:prstGeom prst="roundRect">
            <a:avLst>
              <a:gd name="adj" fmla="val 0"/>
            </a:avLst>
          </a:prstGeom>
          <a:solidFill>
            <a:srgbClr val="EC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0F8344C1-06C7-4C87-BC87-9C4EDA572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-1532" t="23398" r="42126" b="989"/>
          <a:stretch/>
        </p:blipFill>
        <p:spPr>
          <a:xfrm>
            <a:off x="7664742" y="-1"/>
            <a:ext cx="4541656" cy="6879011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</a:effectLst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F67F480-D30C-45B2-8B7C-BDEE392EB870}"/>
              </a:ext>
            </a:extLst>
          </p:cNvPr>
          <p:cNvSpPr/>
          <p:nvPr/>
        </p:nvSpPr>
        <p:spPr>
          <a:xfrm>
            <a:off x="421529" y="389106"/>
            <a:ext cx="11170401" cy="6079788"/>
          </a:xfrm>
          <a:prstGeom prst="roundRect">
            <a:avLst>
              <a:gd name="adj" fmla="val 5186"/>
            </a:avLst>
          </a:prstGeom>
          <a:gradFill>
            <a:gsLst>
              <a:gs pos="59000">
                <a:srgbClr val="E9EBED"/>
              </a:gs>
              <a:gs pos="95000">
                <a:srgbClr val="BBC0DD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49643A-3C0D-47AB-AFD9-2E8A6D25A347}"/>
              </a:ext>
            </a:extLst>
          </p:cNvPr>
          <p:cNvSpPr/>
          <p:nvPr/>
        </p:nvSpPr>
        <p:spPr>
          <a:xfrm>
            <a:off x="333370" y="389107"/>
            <a:ext cx="1866160" cy="6079788"/>
          </a:xfrm>
          <a:custGeom>
            <a:avLst/>
            <a:gdLst>
              <a:gd name="connsiteX0" fmla="*/ 0 w 2032000"/>
              <a:gd name="connsiteY0" fmla="*/ 338673 h 6540500"/>
              <a:gd name="connsiteX1" fmla="*/ 338673 w 2032000"/>
              <a:gd name="connsiteY1" fmla="*/ 0 h 6540500"/>
              <a:gd name="connsiteX2" fmla="*/ 1693327 w 2032000"/>
              <a:gd name="connsiteY2" fmla="*/ 0 h 6540500"/>
              <a:gd name="connsiteX3" fmla="*/ 2032000 w 2032000"/>
              <a:gd name="connsiteY3" fmla="*/ 338673 h 6540500"/>
              <a:gd name="connsiteX4" fmla="*/ 2032000 w 2032000"/>
              <a:gd name="connsiteY4" fmla="*/ 6201827 h 6540500"/>
              <a:gd name="connsiteX5" fmla="*/ 1693327 w 2032000"/>
              <a:gd name="connsiteY5" fmla="*/ 6540500 h 6540500"/>
              <a:gd name="connsiteX6" fmla="*/ 338673 w 2032000"/>
              <a:gd name="connsiteY6" fmla="*/ 6540500 h 6540500"/>
              <a:gd name="connsiteX7" fmla="*/ 0 w 2032000"/>
              <a:gd name="connsiteY7" fmla="*/ 6201827 h 6540500"/>
              <a:gd name="connsiteX8" fmla="*/ 0 w 2032000"/>
              <a:gd name="connsiteY8" fmla="*/ 338673 h 6540500"/>
              <a:gd name="connsiteX0" fmla="*/ 0 w 2035350"/>
              <a:gd name="connsiteY0" fmla="*/ 338673 h 6540500"/>
              <a:gd name="connsiteX1" fmla="*/ 338673 w 2035350"/>
              <a:gd name="connsiteY1" fmla="*/ 0 h 6540500"/>
              <a:gd name="connsiteX2" fmla="*/ 1883827 w 2035350"/>
              <a:gd name="connsiteY2" fmla="*/ 0 h 6540500"/>
              <a:gd name="connsiteX3" fmla="*/ 2032000 w 2035350"/>
              <a:gd name="connsiteY3" fmla="*/ 338673 h 6540500"/>
              <a:gd name="connsiteX4" fmla="*/ 2032000 w 2035350"/>
              <a:gd name="connsiteY4" fmla="*/ 6201827 h 6540500"/>
              <a:gd name="connsiteX5" fmla="*/ 1693327 w 2035350"/>
              <a:gd name="connsiteY5" fmla="*/ 6540500 h 6540500"/>
              <a:gd name="connsiteX6" fmla="*/ 338673 w 2035350"/>
              <a:gd name="connsiteY6" fmla="*/ 6540500 h 6540500"/>
              <a:gd name="connsiteX7" fmla="*/ 0 w 2035350"/>
              <a:gd name="connsiteY7" fmla="*/ 6201827 h 6540500"/>
              <a:gd name="connsiteX8" fmla="*/ 0 w 2035350"/>
              <a:gd name="connsiteY8" fmla="*/ 338673 h 6540500"/>
              <a:gd name="connsiteX0" fmla="*/ 0 w 2044700"/>
              <a:gd name="connsiteY0" fmla="*/ 338673 h 6561985"/>
              <a:gd name="connsiteX1" fmla="*/ 338673 w 2044700"/>
              <a:gd name="connsiteY1" fmla="*/ 0 h 6561985"/>
              <a:gd name="connsiteX2" fmla="*/ 1883827 w 2044700"/>
              <a:gd name="connsiteY2" fmla="*/ 0 h 6561985"/>
              <a:gd name="connsiteX3" fmla="*/ 2032000 w 2044700"/>
              <a:gd name="connsiteY3" fmla="*/ 338673 h 6561985"/>
              <a:gd name="connsiteX4" fmla="*/ 2044700 w 2044700"/>
              <a:gd name="connsiteY4" fmla="*/ 6443127 h 6561985"/>
              <a:gd name="connsiteX5" fmla="*/ 1693327 w 2044700"/>
              <a:gd name="connsiteY5" fmla="*/ 6540500 h 6561985"/>
              <a:gd name="connsiteX6" fmla="*/ 338673 w 2044700"/>
              <a:gd name="connsiteY6" fmla="*/ 6540500 h 6561985"/>
              <a:gd name="connsiteX7" fmla="*/ 0 w 2044700"/>
              <a:gd name="connsiteY7" fmla="*/ 6201827 h 6561985"/>
              <a:gd name="connsiteX8" fmla="*/ 0 w 2044700"/>
              <a:gd name="connsiteY8" fmla="*/ 338673 h 6561985"/>
              <a:gd name="connsiteX0" fmla="*/ 0 w 2044700"/>
              <a:gd name="connsiteY0" fmla="*/ 338673 h 6541751"/>
              <a:gd name="connsiteX1" fmla="*/ 338673 w 2044700"/>
              <a:gd name="connsiteY1" fmla="*/ 0 h 6541751"/>
              <a:gd name="connsiteX2" fmla="*/ 1883827 w 2044700"/>
              <a:gd name="connsiteY2" fmla="*/ 0 h 6541751"/>
              <a:gd name="connsiteX3" fmla="*/ 2032000 w 2044700"/>
              <a:gd name="connsiteY3" fmla="*/ 338673 h 6541751"/>
              <a:gd name="connsiteX4" fmla="*/ 2044700 w 2044700"/>
              <a:gd name="connsiteY4" fmla="*/ 6379627 h 6541751"/>
              <a:gd name="connsiteX5" fmla="*/ 1693327 w 2044700"/>
              <a:gd name="connsiteY5" fmla="*/ 6540500 h 6541751"/>
              <a:gd name="connsiteX6" fmla="*/ 338673 w 2044700"/>
              <a:gd name="connsiteY6" fmla="*/ 6540500 h 6541751"/>
              <a:gd name="connsiteX7" fmla="*/ 0 w 2044700"/>
              <a:gd name="connsiteY7" fmla="*/ 6201827 h 6541751"/>
              <a:gd name="connsiteX8" fmla="*/ 0 w 2044700"/>
              <a:gd name="connsiteY8" fmla="*/ 338673 h 654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4700" h="6541751">
                <a:moveTo>
                  <a:pt x="0" y="338673"/>
                </a:moveTo>
                <a:cubicBezTo>
                  <a:pt x="0" y="151629"/>
                  <a:pt x="151629" y="0"/>
                  <a:pt x="338673" y="0"/>
                </a:cubicBezTo>
                <a:lnTo>
                  <a:pt x="1883827" y="0"/>
                </a:lnTo>
                <a:cubicBezTo>
                  <a:pt x="2070871" y="0"/>
                  <a:pt x="2032000" y="151629"/>
                  <a:pt x="2032000" y="338673"/>
                </a:cubicBezTo>
                <a:cubicBezTo>
                  <a:pt x="2036233" y="2373491"/>
                  <a:pt x="2040467" y="4344809"/>
                  <a:pt x="2044700" y="6379627"/>
                </a:cubicBezTo>
                <a:cubicBezTo>
                  <a:pt x="2044700" y="6566671"/>
                  <a:pt x="1880371" y="6540500"/>
                  <a:pt x="1693327" y="6540500"/>
                </a:cubicBezTo>
                <a:lnTo>
                  <a:pt x="338673" y="6540500"/>
                </a:lnTo>
                <a:cubicBezTo>
                  <a:pt x="151629" y="6540500"/>
                  <a:pt x="0" y="6388871"/>
                  <a:pt x="0" y="6201827"/>
                </a:cubicBezTo>
                <a:lnTo>
                  <a:pt x="0" y="338673"/>
                </a:lnTo>
                <a:close/>
              </a:path>
            </a:pathLst>
          </a:custGeom>
          <a:solidFill>
            <a:srgbClr val="5E7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0E40FD2-A8B4-4AB2-A344-4B3770AC627F}"/>
              </a:ext>
            </a:extLst>
          </p:cNvPr>
          <p:cNvGrpSpPr/>
          <p:nvPr/>
        </p:nvGrpSpPr>
        <p:grpSpPr>
          <a:xfrm>
            <a:off x="557305" y="895368"/>
            <a:ext cx="1731963" cy="1387276"/>
            <a:chOff x="716800" y="434116"/>
            <a:chExt cx="1731963" cy="1387276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6DCC43BC-8557-4246-97F2-7F1AEE400DD6}"/>
                </a:ext>
              </a:extLst>
            </p:cNvPr>
            <p:cNvSpPr/>
            <p:nvPr/>
          </p:nvSpPr>
          <p:spPr>
            <a:xfrm>
              <a:off x="716800" y="920750"/>
              <a:ext cx="1620000" cy="330200"/>
            </a:xfrm>
            <a:prstGeom prst="roundRect">
              <a:avLst>
                <a:gd name="adj" fmla="val 50000"/>
              </a:avLst>
            </a:prstGeom>
            <a:solidFill>
              <a:srgbClr val="E9E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485BE1C9-A3B8-4517-A09C-7F854B258E50}"/>
                </a:ext>
              </a:extLst>
            </p:cNvPr>
            <p:cNvSpPr/>
            <p:nvPr/>
          </p:nvSpPr>
          <p:spPr>
            <a:xfrm rot="16200000">
              <a:off x="1581988" y="787400"/>
              <a:ext cx="1054100" cy="679450"/>
            </a:xfrm>
            <a:custGeom>
              <a:avLst/>
              <a:gdLst>
                <a:gd name="connsiteX0" fmla="*/ 0 w 838200"/>
                <a:gd name="connsiteY0" fmla="*/ 768350 h 768350"/>
                <a:gd name="connsiteX1" fmla="*/ 431799 w 838200"/>
                <a:gd name="connsiteY1" fmla="*/ 0 h 768350"/>
                <a:gd name="connsiteX2" fmla="*/ 838200 w 838200"/>
                <a:gd name="connsiteY2" fmla="*/ 768350 h 768350"/>
                <a:gd name="connsiteX3" fmla="*/ 0 w 838200"/>
                <a:gd name="connsiteY3" fmla="*/ 768350 h 768350"/>
                <a:gd name="connsiteX0" fmla="*/ 0 w 939800"/>
                <a:gd name="connsiteY0" fmla="*/ 768350 h 768350"/>
                <a:gd name="connsiteX1" fmla="*/ 431799 w 939800"/>
                <a:gd name="connsiteY1" fmla="*/ 0 h 768350"/>
                <a:gd name="connsiteX2" fmla="*/ 939800 w 939800"/>
                <a:gd name="connsiteY2" fmla="*/ 666750 h 768350"/>
                <a:gd name="connsiteX3" fmla="*/ 0 w 939800"/>
                <a:gd name="connsiteY3" fmla="*/ 768350 h 768350"/>
                <a:gd name="connsiteX0" fmla="*/ 0 w 1054100"/>
                <a:gd name="connsiteY0" fmla="*/ 679450 h 679450"/>
                <a:gd name="connsiteX1" fmla="*/ 546099 w 1054100"/>
                <a:gd name="connsiteY1" fmla="*/ 0 h 679450"/>
                <a:gd name="connsiteX2" fmla="*/ 1054100 w 1054100"/>
                <a:gd name="connsiteY2" fmla="*/ 666750 h 679450"/>
                <a:gd name="connsiteX3" fmla="*/ 0 w 1054100"/>
                <a:gd name="connsiteY3" fmla="*/ 67945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100" h="679450">
                  <a:moveTo>
                    <a:pt x="0" y="679450"/>
                  </a:moveTo>
                  <a:lnTo>
                    <a:pt x="546099" y="0"/>
                  </a:lnTo>
                  <a:lnTo>
                    <a:pt x="1054100" y="666750"/>
                  </a:lnTo>
                  <a:lnTo>
                    <a:pt x="0" y="679450"/>
                  </a:lnTo>
                  <a:close/>
                </a:path>
              </a:pathLst>
            </a:custGeom>
            <a:solidFill>
              <a:srgbClr val="E9E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B6C49911-EC7D-45E7-8525-5447E8D68DD9}"/>
                </a:ext>
              </a:extLst>
            </p:cNvPr>
            <p:cNvSpPr/>
            <p:nvPr/>
          </p:nvSpPr>
          <p:spPr>
            <a:xfrm>
              <a:off x="728853" y="434116"/>
              <a:ext cx="1620000" cy="485776"/>
            </a:xfrm>
            <a:prstGeom prst="roundRect">
              <a:avLst>
                <a:gd name="adj" fmla="val 50000"/>
              </a:avLst>
            </a:prstGeom>
            <a:solidFill>
              <a:srgbClr val="5E7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313DBF34-A1A2-42B0-A177-7E3F56691F89}"/>
                </a:ext>
              </a:extLst>
            </p:cNvPr>
            <p:cNvSpPr/>
            <p:nvPr/>
          </p:nvSpPr>
          <p:spPr>
            <a:xfrm>
              <a:off x="732027" y="1253066"/>
              <a:ext cx="1620000" cy="568326"/>
            </a:xfrm>
            <a:prstGeom prst="roundRect">
              <a:avLst>
                <a:gd name="adj" fmla="val 50000"/>
              </a:avLst>
            </a:prstGeom>
            <a:solidFill>
              <a:srgbClr val="5E7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577CB8CC-9E75-4531-8284-3F1AB3836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7705" b="17042"/>
          <a:stretch/>
        </p:blipFill>
        <p:spPr>
          <a:xfrm>
            <a:off x="0" y="3100237"/>
            <a:ext cx="2225768" cy="3757763"/>
          </a:xfrm>
          <a:prstGeom prst="rect">
            <a:avLst/>
          </a:prstGeom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48847DB-5800-4FC2-A615-5DB6DC41F203}"/>
              </a:ext>
            </a:extLst>
          </p:cNvPr>
          <p:cNvSpPr/>
          <p:nvPr/>
        </p:nvSpPr>
        <p:spPr>
          <a:xfrm>
            <a:off x="2358017" y="863601"/>
            <a:ext cx="2880000" cy="1180838"/>
          </a:xfrm>
          <a:prstGeom prst="roundRect">
            <a:avLst>
              <a:gd name="adj" fmla="val 13668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6350B514-2C5F-4D70-954B-ADD27E9FA319}"/>
              </a:ext>
            </a:extLst>
          </p:cNvPr>
          <p:cNvSpPr/>
          <p:nvPr/>
        </p:nvSpPr>
        <p:spPr>
          <a:xfrm>
            <a:off x="2367245" y="2217384"/>
            <a:ext cx="5961383" cy="1812607"/>
          </a:xfrm>
          <a:prstGeom prst="roundRect">
            <a:avLst>
              <a:gd name="adj" fmla="val 8904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7515DC9B-3EF9-4534-9042-7B3F9410AA06}"/>
              </a:ext>
            </a:extLst>
          </p:cNvPr>
          <p:cNvSpPr/>
          <p:nvPr/>
        </p:nvSpPr>
        <p:spPr>
          <a:xfrm>
            <a:off x="2433533" y="4233003"/>
            <a:ext cx="5895095" cy="1990913"/>
          </a:xfrm>
          <a:prstGeom prst="roundRect">
            <a:avLst>
              <a:gd name="adj" fmla="val 8107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7D7160C2-CCB6-4CA0-A3EE-676AD3F1410B}"/>
              </a:ext>
            </a:extLst>
          </p:cNvPr>
          <p:cNvSpPr/>
          <p:nvPr/>
        </p:nvSpPr>
        <p:spPr>
          <a:xfrm>
            <a:off x="8536393" y="4233003"/>
            <a:ext cx="2880586" cy="1984672"/>
          </a:xfrm>
          <a:prstGeom prst="roundRect">
            <a:avLst>
              <a:gd name="adj" fmla="val 813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4A4CB73A-FF65-46EF-9D3D-C24D0FE3225D}"/>
              </a:ext>
            </a:extLst>
          </p:cNvPr>
          <p:cNvSpPr/>
          <p:nvPr/>
        </p:nvSpPr>
        <p:spPr>
          <a:xfrm>
            <a:off x="8536978" y="2217384"/>
            <a:ext cx="2880000" cy="1827188"/>
          </a:xfrm>
          <a:prstGeom prst="roundRect">
            <a:avLst>
              <a:gd name="adj" fmla="val 8833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94E6D7E3-DF75-4E69-B692-6A290E318071}"/>
              </a:ext>
            </a:extLst>
          </p:cNvPr>
          <p:cNvSpPr/>
          <p:nvPr/>
        </p:nvSpPr>
        <p:spPr>
          <a:xfrm>
            <a:off x="5448629" y="892101"/>
            <a:ext cx="2880000" cy="1152337"/>
          </a:xfrm>
          <a:prstGeom prst="roundRect">
            <a:avLst>
              <a:gd name="adj" fmla="val 14006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53349DDD-2A64-4BE1-8371-9179EDFA1C20}"/>
              </a:ext>
            </a:extLst>
          </p:cNvPr>
          <p:cNvSpPr/>
          <p:nvPr/>
        </p:nvSpPr>
        <p:spPr>
          <a:xfrm>
            <a:off x="8539241" y="892101"/>
            <a:ext cx="2880000" cy="1150870"/>
          </a:xfrm>
          <a:prstGeom prst="roundRect">
            <a:avLst>
              <a:gd name="adj" fmla="val 14024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9340DC15-6941-444E-8D8F-8FD6FB3B4A6F}"/>
              </a:ext>
            </a:extLst>
          </p:cNvPr>
          <p:cNvSpPr>
            <a:spLocks noChangeAspect="1"/>
          </p:cNvSpPr>
          <p:nvPr/>
        </p:nvSpPr>
        <p:spPr>
          <a:xfrm>
            <a:off x="11119885" y="575016"/>
            <a:ext cx="208369" cy="185217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Livre: Forma 55">
            <a:extLst>
              <a:ext uri="{FF2B5EF4-FFF2-40B4-BE49-F238E27FC236}">
                <a16:creationId xmlns:a16="http://schemas.microsoft.com/office/drawing/2014/main" id="{4FB9CEFF-845E-45C5-AF9C-AFE815DB3E8F}"/>
              </a:ext>
            </a:extLst>
          </p:cNvPr>
          <p:cNvSpPr>
            <a:spLocks noChangeAspect="1"/>
          </p:cNvSpPr>
          <p:nvPr/>
        </p:nvSpPr>
        <p:spPr>
          <a:xfrm>
            <a:off x="685617" y="1930295"/>
            <a:ext cx="217864" cy="20963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FFFFF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orma Livre: Forma 56">
            <a:extLst>
              <a:ext uri="{FF2B5EF4-FFF2-40B4-BE49-F238E27FC236}">
                <a16:creationId xmlns:a16="http://schemas.microsoft.com/office/drawing/2014/main" id="{625FFB4D-0376-4536-A3D7-297C72D3F08B}"/>
              </a:ext>
            </a:extLst>
          </p:cNvPr>
          <p:cNvSpPr>
            <a:spLocks noChangeAspect="1"/>
          </p:cNvSpPr>
          <p:nvPr/>
        </p:nvSpPr>
        <p:spPr>
          <a:xfrm>
            <a:off x="689734" y="2428351"/>
            <a:ext cx="209630" cy="217543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FFFFFF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ADB64004-8ECA-4FC7-9D12-0A7537D003B3}"/>
              </a:ext>
            </a:extLst>
          </p:cNvPr>
          <p:cNvSpPr/>
          <p:nvPr/>
        </p:nvSpPr>
        <p:spPr>
          <a:xfrm>
            <a:off x="676860" y="1448012"/>
            <a:ext cx="211248" cy="187168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383E0DEA-3585-4904-957F-59BC0E3A5A7C}"/>
              </a:ext>
            </a:extLst>
          </p:cNvPr>
          <p:cNvSpPr txBox="1"/>
          <p:nvPr/>
        </p:nvSpPr>
        <p:spPr>
          <a:xfrm>
            <a:off x="921959" y="1431371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PAGE1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F10513A-C3DF-4BCD-8031-885E6AE03CEA}"/>
              </a:ext>
            </a:extLst>
          </p:cNvPr>
          <p:cNvSpPr txBox="1"/>
          <p:nvPr/>
        </p:nvSpPr>
        <p:spPr>
          <a:xfrm>
            <a:off x="906980" y="1904935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PAGE2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3C08C01-7650-476A-99CF-B53B7ED14FB5}"/>
              </a:ext>
            </a:extLst>
          </p:cNvPr>
          <p:cNvSpPr txBox="1"/>
          <p:nvPr/>
        </p:nvSpPr>
        <p:spPr>
          <a:xfrm>
            <a:off x="906980" y="2397756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PAGE3</a:t>
            </a:r>
          </a:p>
        </p:txBody>
      </p:sp>
      <p:sp>
        <p:nvSpPr>
          <p:cNvPr id="216" name="CaixaDeTexto 215">
            <a:extLst>
              <a:ext uri="{FF2B5EF4-FFF2-40B4-BE49-F238E27FC236}">
                <a16:creationId xmlns:a16="http://schemas.microsoft.com/office/drawing/2014/main" id="{BBCDE072-989E-4A21-A675-1B340C866E75}"/>
              </a:ext>
            </a:extLst>
          </p:cNvPr>
          <p:cNvSpPr txBox="1"/>
          <p:nvPr/>
        </p:nvSpPr>
        <p:spPr>
          <a:xfrm>
            <a:off x="2363689" y="469898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pic>
        <p:nvPicPr>
          <p:cNvPr id="195" name="Imagem 194">
            <a:extLst>
              <a:ext uri="{FF2B5EF4-FFF2-40B4-BE49-F238E27FC236}">
                <a16:creationId xmlns:a16="http://schemas.microsoft.com/office/drawing/2014/main" id="{67D4B965-76F7-49F8-853B-2A23942B0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368" y="6944267"/>
            <a:ext cx="8886825" cy="647700"/>
          </a:xfrm>
          <a:prstGeom prst="rect">
            <a:avLst/>
          </a:prstGeom>
        </p:spPr>
      </p:pic>
      <p:sp>
        <p:nvSpPr>
          <p:cNvPr id="196" name="CaixaDeTexto 195">
            <a:extLst>
              <a:ext uri="{FF2B5EF4-FFF2-40B4-BE49-F238E27FC236}">
                <a16:creationId xmlns:a16="http://schemas.microsoft.com/office/drawing/2014/main" id="{BD408C47-B2CA-4CE4-B234-AC8C08529DA6}"/>
              </a:ext>
            </a:extLst>
          </p:cNvPr>
          <p:cNvSpPr txBox="1"/>
          <p:nvPr/>
        </p:nvSpPr>
        <p:spPr>
          <a:xfrm>
            <a:off x="2292068" y="6994209"/>
            <a:ext cx="124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#5E709C</a:t>
            </a:r>
          </a:p>
        </p:txBody>
      </p:sp>
      <p:sp>
        <p:nvSpPr>
          <p:cNvPr id="197" name="CaixaDeTexto 196">
            <a:extLst>
              <a:ext uri="{FF2B5EF4-FFF2-40B4-BE49-F238E27FC236}">
                <a16:creationId xmlns:a16="http://schemas.microsoft.com/office/drawing/2014/main" id="{991C2B00-A42A-4878-85E1-D81FE8C6E722}"/>
              </a:ext>
            </a:extLst>
          </p:cNvPr>
          <p:cNvSpPr txBox="1"/>
          <p:nvPr/>
        </p:nvSpPr>
        <p:spPr>
          <a:xfrm>
            <a:off x="4107494" y="6994209"/>
            <a:ext cx="118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#CBD1E1</a:t>
            </a:r>
          </a:p>
        </p:txBody>
      </p:sp>
      <p:sp>
        <p:nvSpPr>
          <p:cNvPr id="198" name="CaixaDeTexto 197">
            <a:extLst>
              <a:ext uri="{FF2B5EF4-FFF2-40B4-BE49-F238E27FC236}">
                <a16:creationId xmlns:a16="http://schemas.microsoft.com/office/drawing/2014/main" id="{3259FF03-2A1E-4721-A951-07A5DBA7AAC5}"/>
              </a:ext>
            </a:extLst>
          </p:cNvPr>
          <p:cNvSpPr txBox="1"/>
          <p:nvPr/>
        </p:nvSpPr>
        <p:spPr>
          <a:xfrm>
            <a:off x="5864240" y="6994209"/>
            <a:ext cx="118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#849CDB</a:t>
            </a:r>
          </a:p>
        </p:txBody>
      </p:sp>
      <p:sp>
        <p:nvSpPr>
          <p:cNvPr id="199" name="CaixaDeTexto 198">
            <a:extLst>
              <a:ext uri="{FF2B5EF4-FFF2-40B4-BE49-F238E27FC236}">
                <a16:creationId xmlns:a16="http://schemas.microsoft.com/office/drawing/2014/main" id="{33700C61-CA2B-45C7-9AA2-A23C0BE1D018}"/>
              </a:ext>
            </a:extLst>
          </p:cNvPr>
          <p:cNvSpPr txBox="1"/>
          <p:nvPr/>
        </p:nvSpPr>
        <p:spPr>
          <a:xfrm>
            <a:off x="7620986" y="6994209"/>
            <a:ext cx="118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#53555C</a:t>
            </a:r>
          </a:p>
        </p:txBody>
      </p:sp>
      <p:sp>
        <p:nvSpPr>
          <p:cNvPr id="200" name="CaixaDeTexto 199">
            <a:extLst>
              <a:ext uri="{FF2B5EF4-FFF2-40B4-BE49-F238E27FC236}">
                <a16:creationId xmlns:a16="http://schemas.microsoft.com/office/drawing/2014/main" id="{D09FD231-F560-40DF-9BEA-E4D7324E945E}"/>
              </a:ext>
            </a:extLst>
          </p:cNvPr>
          <p:cNvSpPr txBox="1"/>
          <p:nvPr/>
        </p:nvSpPr>
        <p:spPr>
          <a:xfrm>
            <a:off x="9377731" y="6994209"/>
            <a:ext cx="118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#6578A8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0BC516F-5B51-4027-B68D-5FE1158BD036}"/>
              </a:ext>
            </a:extLst>
          </p:cNvPr>
          <p:cNvGrpSpPr/>
          <p:nvPr/>
        </p:nvGrpSpPr>
        <p:grpSpPr>
          <a:xfrm>
            <a:off x="2594073" y="1229979"/>
            <a:ext cx="6711326" cy="487049"/>
            <a:chOff x="2594073" y="1229979"/>
            <a:chExt cx="6711326" cy="487049"/>
          </a:xfrm>
        </p:grpSpPr>
        <p:grpSp>
          <p:nvGrpSpPr>
            <p:cNvPr id="201" name="Agrupar 200">
              <a:extLst>
                <a:ext uri="{FF2B5EF4-FFF2-40B4-BE49-F238E27FC236}">
                  <a16:creationId xmlns:a16="http://schemas.microsoft.com/office/drawing/2014/main" id="{687588F9-1856-490B-AF83-DA9976E76721}"/>
                </a:ext>
              </a:extLst>
            </p:cNvPr>
            <p:cNvGrpSpPr/>
            <p:nvPr/>
          </p:nvGrpSpPr>
          <p:grpSpPr>
            <a:xfrm>
              <a:off x="2594073" y="1229979"/>
              <a:ext cx="476250" cy="476250"/>
              <a:chOff x="2569656" y="3662849"/>
              <a:chExt cx="476250" cy="476250"/>
            </a:xfrm>
          </p:grpSpPr>
          <p:sp>
            <p:nvSpPr>
              <p:cNvPr id="202" name="Retângulo: Cantos Arredondados 201">
                <a:extLst>
                  <a:ext uri="{FF2B5EF4-FFF2-40B4-BE49-F238E27FC236}">
                    <a16:creationId xmlns:a16="http://schemas.microsoft.com/office/drawing/2014/main" id="{40CE5B42-AD32-432B-A98B-7144116009B1}"/>
                  </a:ext>
                </a:extLst>
              </p:cNvPr>
              <p:cNvSpPr/>
              <p:nvPr/>
            </p:nvSpPr>
            <p:spPr>
              <a:xfrm>
                <a:off x="2569656" y="3662849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BBC0DD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orma Livre: Forma 202">
                <a:extLst>
                  <a:ext uri="{FF2B5EF4-FFF2-40B4-BE49-F238E27FC236}">
                    <a16:creationId xmlns:a16="http://schemas.microsoft.com/office/drawing/2014/main" id="{0894F3F7-932B-483A-B7E1-EB95FD5E6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0953" y="3778322"/>
                <a:ext cx="227974" cy="227985"/>
              </a:xfrm>
              <a:custGeom>
                <a:avLst/>
                <a:gdLst>
                  <a:gd name="connsiteX0" fmla="*/ 1485790 w 3257782"/>
                  <a:gd name="connsiteY0" fmla="*/ 0 h 3257942"/>
                  <a:gd name="connsiteX1" fmla="*/ 3036304 w 3257782"/>
                  <a:gd name="connsiteY1" fmla="*/ 221636 h 3257942"/>
                  <a:gd name="connsiteX2" fmla="*/ 3257783 w 3257782"/>
                  <a:gd name="connsiteY2" fmla="*/ 1772306 h 3257942"/>
                  <a:gd name="connsiteX3" fmla="*/ 1818009 w 3257782"/>
                  <a:gd name="connsiteY3" fmla="*/ 3212080 h 3257942"/>
                  <a:gd name="connsiteX4" fmla="*/ 1596530 w 3257782"/>
                  <a:gd name="connsiteY4" fmla="*/ 3212080 h 3257942"/>
                  <a:gd name="connsiteX5" fmla="*/ 45860 w 3257782"/>
                  <a:gd name="connsiteY5" fmla="*/ 1661410 h 3257942"/>
                  <a:gd name="connsiteX6" fmla="*/ 45860 w 3257782"/>
                  <a:gd name="connsiteY6" fmla="*/ 1439930 h 3257942"/>
                  <a:gd name="connsiteX7" fmla="*/ 1485790 w 3257782"/>
                  <a:gd name="connsiteY7" fmla="*/ 0 h 3257942"/>
                  <a:gd name="connsiteX8" fmla="*/ 1596530 w 3257782"/>
                  <a:gd name="connsiteY8" fmla="*/ 332376 h 3257942"/>
                  <a:gd name="connsiteX9" fmla="*/ 378079 w 3257782"/>
                  <a:gd name="connsiteY9" fmla="*/ 1550670 h 3257942"/>
                  <a:gd name="connsiteX10" fmla="*/ 1707270 w 3257782"/>
                  <a:gd name="connsiteY10" fmla="*/ 2879704 h 3257942"/>
                  <a:gd name="connsiteX11" fmla="*/ 2925564 w 3257782"/>
                  <a:gd name="connsiteY11" fmla="*/ 1661410 h 3257942"/>
                  <a:gd name="connsiteX12" fmla="*/ 2759532 w 3257782"/>
                  <a:gd name="connsiteY12" fmla="*/ 498407 h 3257942"/>
                  <a:gd name="connsiteX13" fmla="*/ 1596530 w 3257782"/>
                  <a:gd name="connsiteY13" fmla="*/ 332376 h 3257942"/>
                  <a:gd name="connsiteX14" fmla="*/ 1928593 w 3257782"/>
                  <a:gd name="connsiteY14" fmla="*/ 1329191 h 3257942"/>
                  <a:gd name="connsiteX15" fmla="*/ 1928671 w 3257782"/>
                  <a:gd name="connsiteY15" fmla="*/ 885996 h 3257942"/>
                  <a:gd name="connsiteX16" fmla="*/ 2371865 w 3257782"/>
                  <a:gd name="connsiteY16" fmla="*/ 886075 h 3257942"/>
                  <a:gd name="connsiteX17" fmla="*/ 2371787 w 3257782"/>
                  <a:gd name="connsiteY17" fmla="*/ 1329269 h 3257942"/>
                  <a:gd name="connsiteX18" fmla="*/ 1928593 w 3257782"/>
                  <a:gd name="connsiteY18" fmla="*/ 1329191 h 325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57782" h="3257942">
                    <a:moveTo>
                      <a:pt x="1485790" y="0"/>
                    </a:moveTo>
                    <a:lnTo>
                      <a:pt x="3036304" y="221636"/>
                    </a:lnTo>
                    <a:lnTo>
                      <a:pt x="3257783" y="1772306"/>
                    </a:lnTo>
                    <a:lnTo>
                      <a:pt x="1818009" y="3212080"/>
                    </a:lnTo>
                    <a:cubicBezTo>
                      <a:pt x="1756844" y="3273230"/>
                      <a:pt x="1657695" y="3273230"/>
                      <a:pt x="1596530" y="3212080"/>
                    </a:cubicBezTo>
                    <a:lnTo>
                      <a:pt x="45860" y="1661410"/>
                    </a:lnTo>
                    <a:cubicBezTo>
                      <a:pt x="-15287" y="1600244"/>
                      <a:pt x="-15287" y="1501096"/>
                      <a:pt x="45860" y="1439930"/>
                    </a:cubicBezTo>
                    <a:lnTo>
                      <a:pt x="1485790" y="0"/>
                    </a:lnTo>
                    <a:close/>
                    <a:moveTo>
                      <a:pt x="1596530" y="332376"/>
                    </a:moveTo>
                    <a:lnTo>
                      <a:pt x="378079" y="1550670"/>
                    </a:lnTo>
                    <a:lnTo>
                      <a:pt x="1707270" y="2879704"/>
                    </a:lnTo>
                    <a:lnTo>
                      <a:pt x="2925564" y="1661410"/>
                    </a:lnTo>
                    <a:lnTo>
                      <a:pt x="2759532" y="498407"/>
                    </a:lnTo>
                    <a:lnTo>
                      <a:pt x="1596530" y="332376"/>
                    </a:lnTo>
                    <a:close/>
                    <a:moveTo>
                      <a:pt x="1928593" y="1329191"/>
                    </a:moveTo>
                    <a:cubicBezTo>
                      <a:pt x="1806231" y="1206785"/>
                      <a:pt x="1806262" y="1008360"/>
                      <a:pt x="1928671" y="885996"/>
                    </a:cubicBezTo>
                    <a:cubicBezTo>
                      <a:pt x="2051080" y="763633"/>
                      <a:pt x="2249503" y="763669"/>
                      <a:pt x="2371865" y="886075"/>
                    </a:cubicBezTo>
                    <a:cubicBezTo>
                      <a:pt x="2494227" y="1008481"/>
                      <a:pt x="2494196" y="1206905"/>
                      <a:pt x="2371787" y="1329269"/>
                    </a:cubicBezTo>
                    <a:cubicBezTo>
                      <a:pt x="2249378" y="1451631"/>
                      <a:pt x="2050955" y="1451600"/>
                      <a:pt x="1928593" y="1329191"/>
                    </a:cubicBezTo>
                    <a:close/>
                  </a:path>
                </a:pathLst>
              </a:custGeom>
              <a:solidFill>
                <a:srgbClr val="5E709C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4" name="Agrupar 203">
              <a:extLst>
                <a:ext uri="{FF2B5EF4-FFF2-40B4-BE49-F238E27FC236}">
                  <a16:creationId xmlns:a16="http://schemas.microsoft.com/office/drawing/2014/main" id="{8208E99B-7497-40B0-A4D7-BFA7733B59C5}"/>
                </a:ext>
              </a:extLst>
            </p:cNvPr>
            <p:cNvGrpSpPr/>
            <p:nvPr/>
          </p:nvGrpSpPr>
          <p:grpSpPr>
            <a:xfrm>
              <a:off x="5691668" y="1240778"/>
              <a:ext cx="476250" cy="476250"/>
              <a:chOff x="4616118" y="3711774"/>
              <a:chExt cx="476250" cy="476250"/>
            </a:xfrm>
          </p:grpSpPr>
          <p:sp>
            <p:nvSpPr>
              <p:cNvPr id="205" name="Retângulo: Cantos Arredondados 204">
                <a:extLst>
                  <a:ext uri="{FF2B5EF4-FFF2-40B4-BE49-F238E27FC236}">
                    <a16:creationId xmlns:a16="http://schemas.microsoft.com/office/drawing/2014/main" id="{90F631F0-D926-4371-95C3-BB2B43DB76C1}"/>
                  </a:ext>
                </a:extLst>
              </p:cNvPr>
              <p:cNvSpPr/>
              <p:nvPr/>
            </p:nvSpPr>
            <p:spPr>
              <a:xfrm>
                <a:off x="4616118" y="3711774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BBC0DD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orma Livre: Forma 205">
                <a:extLst>
                  <a:ext uri="{FF2B5EF4-FFF2-40B4-BE49-F238E27FC236}">
                    <a16:creationId xmlns:a16="http://schemas.microsoft.com/office/drawing/2014/main" id="{111DD428-0169-415A-BFB0-FA669A19B1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28036" y="3812956"/>
                <a:ext cx="252413" cy="256568"/>
              </a:xfrm>
              <a:custGeom>
                <a:avLst/>
                <a:gdLst>
                  <a:gd name="connsiteX0" fmla="*/ 507962 w 3273490"/>
                  <a:gd name="connsiteY0" fmla="*/ 729441 h 3327361"/>
                  <a:gd name="connsiteX1" fmla="*/ 0 w 3273490"/>
                  <a:gd name="connsiteY1" fmla="*/ 221636 h 3327361"/>
                  <a:gd name="connsiteX2" fmla="*/ 221636 w 3273490"/>
                  <a:gd name="connsiteY2" fmla="*/ 0 h 3327361"/>
                  <a:gd name="connsiteX3" fmla="*/ 729441 w 3273490"/>
                  <a:gd name="connsiteY3" fmla="*/ 507962 h 3327361"/>
                  <a:gd name="connsiteX4" fmla="*/ 3116847 w 3273490"/>
                  <a:gd name="connsiteY4" fmla="*/ 507962 h 3327361"/>
                  <a:gd name="connsiteX5" fmla="*/ 3273491 w 3273490"/>
                  <a:gd name="connsiteY5" fmla="*/ 664584 h 3327361"/>
                  <a:gd name="connsiteX6" fmla="*/ 3266902 w 3273490"/>
                  <a:gd name="connsiteY6" fmla="*/ 709549 h 3327361"/>
                  <a:gd name="connsiteX7" fmla="*/ 2890982 w 3273490"/>
                  <a:gd name="connsiteY7" fmla="*/ 1962616 h 3327361"/>
                  <a:gd name="connsiteX8" fmla="*/ 2740927 w 3273490"/>
                  <a:gd name="connsiteY8" fmla="*/ 2074295 h 3327361"/>
                  <a:gd name="connsiteX9" fmla="*/ 821229 w 3273490"/>
                  <a:gd name="connsiteY9" fmla="*/ 2074295 h 3327361"/>
                  <a:gd name="connsiteX10" fmla="*/ 821229 w 3273490"/>
                  <a:gd name="connsiteY10" fmla="*/ 2387562 h 3327361"/>
                  <a:gd name="connsiteX11" fmla="*/ 2544195 w 3273490"/>
                  <a:gd name="connsiteY11" fmla="*/ 2387562 h 3327361"/>
                  <a:gd name="connsiteX12" fmla="*/ 2544195 w 3273490"/>
                  <a:gd name="connsiteY12" fmla="*/ 2700829 h 3327361"/>
                  <a:gd name="connsiteX13" fmla="*/ 664595 w 3273490"/>
                  <a:gd name="connsiteY13" fmla="*/ 2700829 h 3327361"/>
                  <a:gd name="connsiteX14" fmla="*/ 507962 w 3273490"/>
                  <a:gd name="connsiteY14" fmla="*/ 2544195 h 3327361"/>
                  <a:gd name="connsiteX15" fmla="*/ 507962 w 3273490"/>
                  <a:gd name="connsiteY15" fmla="*/ 729441 h 3327361"/>
                  <a:gd name="connsiteX16" fmla="*/ 821229 w 3273490"/>
                  <a:gd name="connsiteY16" fmla="*/ 821229 h 3327361"/>
                  <a:gd name="connsiteX17" fmla="*/ 821229 w 3273490"/>
                  <a:gd name="connsiteY17" fmla="*/ 1761029 h 3327361"/>
                  <a:gd name="connsiteX18" fmla="*/ 2624391 w 3273490"/>
                  <a:gd name="connsiteY18" fmla="*/ 1761029 h 3327361"/>
                  <a:gd name="connsiteX19" fmla="*/ 2906332 w 3273490"/>
                  <a:gd name="connsiteY19" fmla="*/ 821229 h 3327361"/>
                  <a:gd name="connsiteX20" fmla="*/ 821229 w 3273490"/>
                  <a:gd name="connsiteY20" fmla="*/ 821229 h 3327361"/>
                  <a:gd name="connsiteX21" fmla="*/ 742912 w 3273490"/>
                  <a:gd name="connsiteY21" fmla="*/ 3327362 h 3327361"/>
                  <a:gd name="connsiteX22" fmla="*/ 507962 w 3273490"/>
                  <a:gd name="connsiteY22" fmla="*/ 3092412 h 3327361"/>
                  <a:gd name="connsiteX23" fmla="*/ 742912 w 3273490"/>
                  <a:gd name="connsiteY23" fmla="*/ 2857462 h 3327361"/>
                  <a:gd name="connsiteX24" fmla="*/ 977862 w 3273490"/>
                  <a:gd name="connsiteY24" fmla="*/ 3092412 h 3327361"/>
                  <a:gd name="connsiteX25" fmla="*/ 742912 w 3273490"/>
                  <a:gd name="connsiteY25" fmla="*/ 3327362 h 3327361"/>
                  <a:gd name="connsiteX26" fmla="*/ 2622512 w 3273490"/>
                  <a:gd name="connsiteY26" fmla="*/ 3327362 h 3327361"/>
                  <a:gd name="connsiteX27" fmla="*/ 2387562 w 3273490"/>
                  <a:gd name="connsiteY27" fmla="*/ 3092412 h 3327361"/>
                  <a:gd name="connsiteX28" fmla="*/ 2622512 w 3273490"/>
                  <a:gd name="connsiteY28" fmla="*/ 2857462 h 3327361"/>
                  <a:gd name="connsiteX29" fmla="*/ 2857462 w 3273490"/>
                  <a:gd name="connsiteY29" fmla="*/ 3092412 h 3327361"/>
                  <a:gd name="connsiteX30" fmla="*/ 2622512 w 3273490"/>
                  <a:gd name="connsiteY30" fmla="*/ 3327362 h 3327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273490" h="3327361">
                    <a:moveTo>
                      <a:pt x="507962" y="729441"/>
                    </a:moveTo>
                    <a:lnTo>
                      <a:pt x="0" y="221636"/>
                    </a:lnTo>
                    <a:lnTo>
                      <a:pt x="221636" y="0"/>
                    </a:lnTo>
                    <a:lnTo>
                      <a:pt x="729441" y="507962"/>
                    </a:lnTo>
                    <a:lnTo>
                      <a:pt x="3116847" y="507962"/>
                    </a:lnTo>
                    <a:cubicBezTo>
                      <a:pt x="3203353" y="507956"/>
                      <a:pt x="3273485" y="578078"/>
                      <a:pt x="3273491" y="664584"/>
                    </a:cubicBezTo>
                    <a:cubicBezTo>
                      <a:pt x="3273492" y="679813"/>
                      <a:pt x="3271272" y="694961"/>
                      <a:pt x="3266902" y="709549"/>
                    </a:cubicBezTo>
                    <a:lnTo>
                      <a:pt x="2890982" y="1962616"/>
                    </a:lnTo>
                    <a:cubicBezTo>
                      <a:pt x="2871123" y="2028900"/>
                      <a:pt x="2810123" y="2074300"/>
                      <a:pt x="2740927" y="2074295"/>
                    </a:cubicBezTo>
                    <a:lnTo>
                      <a:pt x="821229" y="2074295"/>
                    </a:lnTo>
                    <a:lnTo>
                      <a:pt x="821229" y="2387562"/>
                    </a:lnTo>
                    <a:lnTo>
                      <a:pt x="2544195" y="2387562"/>
                    </a:lnTo>
                    <a:lnTo>
                      <a:pt x="2544195" y="2700829"/>
                    </a:lnTo>
                    <a:lnTo>
                      <a:pt x="664595" y="2700829"/>
                    </a:lnTo>
                    <a:cubicBezTo>
                      <a:pt x="578089" y="2700829"/>
                      <a:pt x="507962" y="2630701"/>
                      <a:pt x="507962" y="2544195"/>
                    </a:cubicBezTo>
                    <a:lnTo>
                      <a:pt x="507962" y="729441"/>
                    </a:lnTo>
                    <a:close/>
                    <a:moveTo>
                      <a:pt x="821229" y="821229"/>
                    </a:moveTo>
                    <a:lnTo>
                      <a:pt x="821229" y="1761029"/>
                    </a:lnTo>
                    <a:lnTo>
                      <a:pt x="2624391" y="1761029"/>
                    </a:lnTo>
                    <a:lnTo>
                      <a:pt x="2906332" y="821229"/>
                    </a:lnTo>
                    <a:lnTo>
                      <a:pt x="821229" y="821229"/>
                    </a:lnTo>
                    <a:close/>
                    <a:moveTo>
                      <a:pt x="742912" y="3327362"/>
                    </a:moveTo>
                    <a:cubicBezTo>
                      <a:pt x="613153" y="3327362"/>
                      <a:pt x="507962" y="3222171"/>
                      <a:pt x="507962" y="3092412"/>
                    </a:cubicBezTo>
                    <a:cubicBezTo>
                      <a:pt x="507962" y="2962653"/>
                      <a:pt x="613153" y="2857462"/>
                      <a:pt x="742912" y="2857462"/>
                    </a:cubicBezTo>
                    <a:cubicBezTo>
                      <a:pt x="872671" y="2857462"/>
                      <a:pt x="977862" y="2962653"/>
                      <a:pt x="977862" y="3092412"/>
                    </a:cubicBezTo>
                    <a:cubicBezTo>
                      <a:pt x="977862" y="3222171"/>
                      <a:pt x="872671" y="3327362"/>
                      <a:pt x="742912" y="3327362"/>
                    </a:cubicBezTo>
                    <a:close/>
                    <a:moveTo>
                      <a:pt x="2622512" y="3327362"/>
                    </a:moveTo>
                    <a:cubicBezTo>
                      <a:pt x="2492753" y="3327362"/>
                      <a:pt x="2387562" y="3222171"/>
                      <a:pt x="2387562" y="3092412"/>
                    </a:cubicBezTo>
                    <a:cubicBezTo>
                      <a:pt x="2387562" y="2962653"/>
                      <a:pt x="2492753" y="2857462"/>
                      <a:pt x="2622512" y="2857462"/>
                    </a:cubicBezTo>
                    <a:cubicBezTo>
                      <a:pt x="2752271" y="2857462"/>
                      <a:pt x="2857462" y="2962653"/>
                      <a:pt x="2857462" y="3092412"/>
                    </a:cubicBezTo>
                    <a:cubicBezTo>
                      <a:pt x="2857462" y="3222171"/>
                      <a:pt x="2752271" y="3327362"/>
                      <a:pt x="2622512" y="3327362"/>
                    </a:cubicBezTo>
                    <a:close/>
                  </a:path>
                </a:pathLst>
              </a:custGeom>
              <a:solidFill>
                <a:srgbClr val="5E709C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7" name="Agrupar 206">
              <a:extLst>
                <a:ext uri="{FF2B5EF4-FFF2-40B4-BE49-F238E27FC236}">
                  <a16:creationId xmlns:a16="http://schemas.microsoft.com/office/drawing/2014/main" id="{3C83A3C1-73BC-4070-B209-B92CB0BCB85A}"/>
                </a:ext>
              </a:extLst>
            </p:cNvPr>
            <p:cNvGrpSpPr/>
            <p:nvPr/>
          </p:nvGrpSpPr>
          <p:grpSpPr>
            <a:xfrm>
              <a:off x="8829149" y="1233299"/>
              <a:ext cx="476250" cy="476250"/>
              <a:chOff x="8628898" y="3672845"/>
              <a:chExt cx="476250" cy="476250"/>
            </a:xfrm>
          </p:grpSpPr>
          <p:sp>
            <p:nvSpPr>
              <p:cNvPr id="208" name="Retângulo: Cantos Arredondados 207">
                <a:extLst>
                  <a:ext uri="{FF2B5EF4-FFF2-40B4-BE49-F238E27FC236}">
                    <a16:creationId xmlns:a16="http://schemas.microsoft.com/office/drawing/2014/main" id="{CE9415AB-A3D7-4BEA-8744-FC7F5CA3EACA}"/>
                  </a:ext>
                </a:extLst>
              </p:cNvPr>
              <p:cNvSpPr/>
              <p:nvPr/>
            </p:nvSpPr>
            <p:spPr>
              <a:xfrm>
                <a:off x="8628898" y="3672845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BBC0DD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Forma Livre: Forma 208">
                <a:extLst>
                  <a:ext uri="{FF2B5EF4-FFF2-40B4-BE49-F238E27FC236}">
                    <a16:creationId xmlns:a16="http://schemas.microsoft.com/office/drawing/2014/main" id="{CA9242B5-E8A2-4349-8232-13C724C141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35663" y="3800380"/>
                <a:ext cx="269196" cy="242276"/>
              </a:xfrm>
              <a:custGeom>
                <a:avLst/>
                <a:gdLst>
                  <a:gd name="connsiteX0" fmla="*/ 2506133 w 3132666"/>
                  <a:gd name="connsiteY0" fmla="*/ 626533 h 2819400"/>
                  <a:gd name="connsiteX1" fmla="*/ 2976033 w 3132666"/>
                  <a:gd name="connsiteY1" fmla="*/ 626533 h 2819400"/>
                  <a:gd name="connsiteX2" fmla="*/ 3132667 w 3132666"/>
                  <a:gd name="connsiteY2" fmla="*/ 783167 h 2819400"/>
                  <a:gd name="connsiteX3" fmla="*/ 3132667 w 3132666"/>
                  <a:gd name="connsiteY3" fmla="*/ 2662767 h 2819400"/>
                  <a:gd name="connsiteX4" fmla="*/ 2976033 w 3132666"/>
                  <a:gd name="connsiteY4" fmla="*/ 2819400 h 2819400"/>
                  <a:gd name="connsiteX5" fmla="*/ 156633 w 3132666"/>
                  <a:gd name="connsiteY5" fmla="*/ 2819400 h 2819400"/>
                  <a:gd name="connsiteX6" fmla="*/ 0 w 3132666"/>
                  <a:gd name="connsiteY6" fmla="*/ 2662767 h 2819400"/>
                  <a:gd name="connsiteX7" fmla="*/ 0 w 3132666"/>
                  <a:gd name="connsiteY7" fmla="*/ 156633 h 2819400"/>
                  <a:gd name="connsiteX8" fmla="*/ 156633 w 3132666"/>
                  <a:gd name="connsiteY8" fmla="*/ 0 h 2819400"/>
                  <a:gd name="connsiteX9" fmla="*/ 2506133 w 3132666"/>
                  <a:gd name="connsiteY9" fmla="*/ 0 h 2819400"/>
                  <a:gd name="connsiteX10" fmla="*/ 2506133 w 3132666"/>
                  <a:gd name="connsiteY10" fmla="*/ 626533 h 2819400"/>
                  <a:gd name="connsiteX11" fmla="*/ 313267 w 3132666"/>
                  <a:gd name="connsiteY11" fmla="*/ 939800 h 2819400"/>
                  <a:gd name="connsiteX12" fmla="*/ 313267 w 3132666"/>
                  <a:gd name="connsiteY12" fmla="*/ 2506133 h 2819400"/>
                  <a:gd name="connsiteX13" fmla="*/ 2819400 w 3132666"/>
                  <a:gd name="connsiteY13" fmla="*/ 2506133 h 2819400"/>
                  <a:gd name="connsiteX14" fmla="*/ 2819400 w 3132666"/>
                  <a:gd name="connsiteY14" fmla="*/ 939800 h 2819400"/>
                  <a:gd name="connsiteX15" fmla="*/ 313267 w 3132666"/>
                  <a:gd name="connsiteY15" fmla="*/ 939800 h 2819400"/>
                  <a:gd name="connsiteX16" fmla="*/ 313267 w 3132666"/>
                  <a:gd name="connsiteY16" fmla="*/ 313267 h 2819400"/>
                  <a:gd name="connsiteX17" fmla="*/ 313267 w 3132666"/>
                  <a:gd name="connsiteY17" fmla="*/ 626533 h 2819400"/>
                  <a:gd name="connsiteX18" fmla="*/ 2192867 w 3132666"/>
                  <a:gd name="connsiteY18" fmla="*/ 626533 h 2819400"/>
                  <a:gd name="connsiteX19" fmla="*/ 2192867 w 3132666"/>
                  <a:gd name="connsiteY19" fmla="*/ 313267 h 2819400"/>
                  <a:gd name="connsiteX20" fmla="*/ 313267 w 3132666"/>
                  <a:gd name="connsiteY20" fmla="*/ 313267 h 2819400"/>
                  <a:gd name="connsiteX21" fmla="*/ 2036233 w 3132666"/>
                  <a:gd name="connsiteY21" fmla="*/ 1566333 h 2819400"/>
                  <a:gd name="connsiteX22" fmla="*/ 2506133 w 3132666"/>
                  <a:gd name="connsiteY22" fmla="*/ 1566333 h 2819400"/>
                  <a:gd name="connsiteX23" fmla="*/ 2506133 w 3132666"/>
                  <a:gd name="connsiteY23" fmla="*/ 1879600 h 2819400"/>
                  <a:gd name="connsiteX24" fmla="*/ 2036233 w 3132666"/>
                  <a:gd name="connsiteY24" fmla="*/ 1879600 h 2819400"/>
                  <a:gd name="connsiteX25" fmla="*/ 2036233 w 3132666"/>
                  <a:gd name="connsiteY25" fmla="*/ 1566333 h 281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32666" h="2819400">
                    <a:moveTo>
                      <a:pt x="2506133" y="626533"/>
                    </a:moveTo>
                    <a:lnTo>
                      <a:pt x="2976033" y="626533"/>
                    </a:lnTo>
                    <a:cubicBezTo>
                      <a:pt x="3062542" y="626533"/>
                      <a:pt x="3132667" y="696661"/>
                      <a:pt x="3132667" y="783167"/>
                    </a:cubicBezTo>
                    <a:lnTo>
                      <a:pt x="3132667" y="2662767"/>
                    </a:lnTo>
                    <a:cubicBezTo>
                      <a:pt x="3132667" y="2749275"/>
                      <a:pt x="3062542" y="2819400"/>
                      <a:pt x="2976033" y="2819400"/>
                    </a:cubicBezTo>
                    <a:lnTo>
                      <a:pt x="156633" y="2819400"/>
                    </a:lnTo>
                    <a:cubicBezTo>
                      <a:pt x="70128" y="2819400"/>
                      <a:pt x="0" y="2749275"/>
                      <a:pt x="0" y="2662767"/>
                    </a:cubicBezTo>
                    <a:lnTo>
                      <a:pt x="0" y="156633"/>
                    </a:lnTo>
                    <a:cubicBezTo>
                      <a:pt x="0" y="70128"/>
                      <a:pt x="70128" y="0"/>
                      <a:pt x="156633" y="0"/>
                    </a:cubicBezTo>
                    <a:lnTo>
                      <a:pt x="2506133" y="0"/>
                    </a:lnTo>
                    <a:lnTo>
                      <a:pt x="2506133" y="626533"/>
                    </a:lnTo>
                    <a:close/>
                    <a:moveTo>
                      <a:pt x="313267" y="939800"/>
                    </a:moveTo>
                    <a:lnTo>
                      <a:pt x="313267" y="2506133"/>
                    </a:lnTo>
                    <a:lnTo>
                      <a:pt x="2819400" y="2506133"/>
                    </a:lnTo>
                    <a:lnTo>
                      <a:pt x="2819400" y="939800"/>
                    </a:lnTo>
                    <a:lnTo>
                      <a:pt x="313267" y="939800"/>
                    </a:lnTo>
                    <a:close/>
                    <a:moveTo>
                      <a:pt x="313267" y="313267"/>
                    </a:moveTo>
                    <a:lnTo>
                      <a:pt x="313267" y="626533"/>
                    </a:lnTo>
                    <a:lnTo>
                      <a:pt x="2192867" y="626533"/>
                    </a:lnTo>
                    <a:lnTo>
                      <a:pt x="2192867" y="313267"/>
                    </a:lnTo>
                    <a:lnTo>
                      <a:pt x="313267" y="313267"/>
                    </a:lnTo>
                    <a:close/>
                    <a:moveTo>
                      <a:pt x="2036233" y="1566333"/>
                    </a:moveTo>
                    <a:lnTo>
                      <a:pt x="2506133" y="1566333"/>
                    </a:lnTo>
                    <a:lnTo>
                      <a:pt x="2506133" y="1879600"/>
                    </a:lnTo>
                    <a:lnTo>
                      <a:pt x="2036233" y="1879600"/>
                    </a:lnTo>
                    <a:lnTo>
                      <a:pt x="2036233" y="1566333"/>
                    </a:lnTo>
                    <a:close/>
                  </a:path>
                </a:pathLst>
              </a:custGeom>
              <a:solidFill>
                <a:srgbClr val="5E709C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886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hlinkClick r:id="rId3"/>
            <a:extLst>
              <a:ext uri="{FF2B5EF4-FFF2-40B4-BE49-F238E27FC236}">
                <a16:creationId xmlns:a16="http://schemas.microsoft.com/office/drawing/2014/main" id="{C0372059-A4D8-2A22-5D05-8EB44072D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331" y="1774012"/>
            <a:ext cx="6267438" cy="403041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A2F4922-2AA9-7314-E217-DB46CDAC60AE}"/>
              </a:ext>
            </a:extLst>
          </p:cNvPr>
          <p:cNvSpPr txBox="1"/>
          <p:nvPr/>
        </p:nvSpPr>
        <p:spPr>
          <a:xfrm>
            <a:off x="854296" y="2881907"/>
            <a:ext cx="46101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4050" b="1" dirty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Mais Recursos</a:t>
            </a:r>
            <a:endParaRPr lang="pt-BR" sz="4050" b="1" dirty="0">
              <a:solidFill>
                <a:prstClr val="black">
                  <a:lumMod val="75000"/>
                  <a:lumOff val="2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endParaRPr lang="pt-BR" sz="4050" b="1" dirty="0">
              <a:solidFill>
                <a:prstClr val="black">
                  <a:lumMod val="75000"/>
                  <a:lumOff val="2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468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FAFA21-3592-449C-B994-7CB20F7F2287}"/>
              </a:ext>
            </a:extLst>
          </p:cNvPr>
          <p:cNvSpPr txBox="1"/>
          <p:nvPr/>
        </p:nvSpPr>
        <p:spPr>
          <a:xfrm>
            <a:off x="990600" y="2175473"/>
            <a:ext cx="461010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4050" b="1" dirty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Ícones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9C050ED-D379-4360-BC7D-920A8A4B63C2}"/>
              </a:ext>
            </a:extLst>
          </p:cNvPr>
          <p:cNvSpPr/>
          <p:nvPr/>
        </p:nvSpPr>
        <p:spPr>
          <a:xfrm>
            <a:off x="6591299" y="852488"/>
            <a:ext cx="4610101" cy="5153025"/>
          </a:xfrm>
          <a:prstGeom prst="roundRect">
            <a:avLst>
              <a:gd name="adj" fmla="val 1848"/>
            </a:avLst>
          </a:prstGeom>
          <a:blipFill dpi="0" rotWithShape="1">
            <a:blip r:embed="rId3"/>
            <a:srcRect/>
            <a:tile tx="0" ty="0" sx="85000" sy="85000" flip="none" algn="tl"/>
          </a:blip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0" name="CaixaDeTexto 159">
            <a:extLst>
              <a:ext uri="{FF2B5EF4-FFF2-40B4-BE49-F238E27FC236}">
                <a16:creationId xmlns:a16="http://schemas.microsoft.com/office/drawing/2014/main" id="{E9E45DEE-341C-4A9D-A249-086505C122C1}"/>
              </a:ext>
            </a:extLst>
          </p:cNvPr>
          <p:cNvSpPr txBox="1"/>
          <p:nvPr/>
        </p:nvSpPr>
        <p:spPr>
          <a:xfrm>
            <a:off x="2143538" y="3612339"/>
            <a:ext cx="46101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Baixe gratuitamente :</a:t>
            </a:r>
          </a:p>
          <a:p>
            <a:pPr defTabSz="342900"/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https://www.flaticon.com/br/</a:t>
            </a:r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https://remixicon.com/</a:t>
            </a:r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https://logomakr.com/</a:t>
            </a:r>
            <a:endParaRPr lang="pt-BR" sz="210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115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FAFA21-3592-449C-B994-7CB20F7F2287}"/>
              </a:ext>
            </a:extLst>
          </p:cNvPr>
          <p:cNvSpPr txBox="1"/>
          <p:nvPr/>
        </p:nvSpPr>
        <p:spPr>
          <a:xfrm>
            <a:off x="990600" y="2175473"/>
            <a:ext cx="46101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4050" b="1" dirty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Temas</a:t>
            </a:r>
          </a:p>
          <a:p>
            <a:pPr defTabSz="342900"/>
            <a:endParaRPr lang="pt-BR" sz="4050" b="1" dirty="0">
              <a:solidFill>
                <a:prstClr val="black">
                  <a:lumMod val="75000"/>
                  <a:lumOff val="2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9C050ED-D379-4360-BC7D-920A8A4B63C2}"/>
              </a:ext>
            </a:extLst>
          </p:cNvPr>
          <p:cNvSpPr/>
          <p:nvPr/>
        </p:nvSpPr>
        <p:spPr>
          <a:xfrm>
            <a:off x="6591299" y="852488"/>
            <a:ext cx="4610101" cy="5153025"/>
          </a:xfrm>
          <a:prstGeom prst="roundRect">
            <a:avLst>
              <a:gd name="adj" fmla="val 1848"/>
            </a:avLst>
          </a:prstGeom>
          <a:blipFill dpi="0" rotWithShape="1">
            <a:blip r:embed="rId3"/>
            <a:srcRect/>
            <a:tile tx="0" ty="0" sx="85000" sy="85000" flip="none" algn="tl"/>
          </a:blip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0" name="CaixaDeTexto 159">
            <a:extLst>
              <a:ext uri="{FF2B5EF4-FFF2-40B4-BE49-F238E27FC236}">
                <a16:creationId xmlns:a16="http://schemas.microsoft.com/office/drawing/2014/main" id="{E9E45DEE-341C-4A9D-A249-086505C122C1}"/>
              </a:ext>
            </a:extLst>
          </p:cNvPr>
          <p:cNvSpPr txBox="1"/>
          <p:nvPr/>
        </p:nvSpPr>
        <p:spPr>
          <a:xfrm>
            <a:off x="2143538" y="3612339"/>
            <a:ext cx="46101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Baixe gratuitamente :</a:t>
            </a:r>
          </a:p>
          <a:p>
            <a:pPr defTabSz="342900"/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https://www.flaticon.com/br/</a:t>
            </a:r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https://remixicon.com/</a:t>
            </a:r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https://logomakr.com/</a:t>
            </a:r>
            <a:endParaRPr lang="pt-BR" sz="210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64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FAFA21-3592-449C-B994-7CB20F7F2287}"/>
              </a:ext>
            </a:extLst>
          </p:cNvPr>
          <p:cNvSpPr txBox="1"/>
          <p:nvPr/>
        </p:nvSpPr>
        <p:spPr>
          <a:xfrm>
            <a:off x="990600" y="2175473"/>
            <a:ext cx="46101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4050" b="1" dirty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Layouts</a:t>
            </a:r>
          </a:p>
          <a:p>
            <a:pPr defTabSz="342900"/>
            <a:endParaRPr lang="pt-BR" sz="4050" b="1" dirty="0">
              <a:solidFill>
                <a:prstClr val="black">
                  <a:lumMod val="75000"/>
                  <a:lumOff val="2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9C050ED-D379-4360-BC7D-920A8A4B63C2}"/>
              </a:ext>
            </a:extLst>
          </p:cNvPr>
          <p:cNvSpPr/>
          <p:nvPr/>
        </p:nvSpPr>
        <p:spPr>
          <a:xfrm>
            <a:off x="6591299" y="852488"/>
            <a:ext cx="4610101" cy="5153025"/>
          </a:xfrm>
          <a:prstGeom prst="roundRect">
            <a:avLst>
              <a:gd name="adj" fmla="val 1848"/>
            </a:avLst>
          </a:prstGeom>
          <a:blipFill dpi="0" rotWithShape="1">
            <a:blip r:embed="rId3"/>
            <a:srcRect/>
            <a:tile tx="0" ty="0" sx="85000" sy="85000" flip="none" algn="tl"/>
          </a:blip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0" name="CaixaDeTexto 159">
            <a:extLst>
              <a:ext uri="{FF2B5EF4-FFF2-40B4-BE49-F238E27FC236}">
                <a16:creationId xmlns:a16="http://schemas.microsoft.com/office/drawing/2014/main" id="{E9E45DEE-341C-4A9D-A249-086505C122C1}"/>
              </a:ext>
            </a:extLst>
          </p:cNvPr>
          <p:cNvSpPr txBox="1"/>
          <p:nvPr/>
        </p:nvSpPr>
        <p:spPr>
          <a:xfrm>
            <a:off x="2143538" y="3612339"/>
            <a:ext cx="46101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Baixe gratuitamente :</a:t>
            </a:r>
          </a:p>
          <a:p>
            <a:pPr defTabSz="342900"/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https://www.flaticon.com/br/</a:t>
            </a:r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https://remixicon.com/</a:t>
            </a:r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https://logomakr.com/</a:t>
            </a:r>
            <a:endParaRPr lang="pt-BR" sz="210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491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BAF4B6C0-23C3-4178-8750-9A089374D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6575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E39836CE-6E8A-431B-B15A-25E004FDC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599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FD1006DB-C974-4A6F-8BC2-827422BDD9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2087" y="797894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3" name="Gráfico 62">
            <a:extLst>
              <a:ext uri="{FF2B5EF4-FFF2-40B4-BE49-F238E27FC236}">
                <a16:creationId xmlns:a16="http://schemas.microsoft.com/office/drawing/2014/main" id="{FFC44E9B-151C-4BF9-B5B0-872B71163B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31063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4" name="Gráfico 63">
            <a:extLst>
              <a:ext uri="{FF2B5EF4-FFF2-40B4-BE49-F238E27FC236}">
                <a16:creationId xmlns:a16="http://schemas.microsoft.com/office/drawing/2014/main" id="{E0F34CAB-32B3-4C08-A8FE-6CA2D5295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15551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52D5FEFD-C7D1-4653-B148-E6236CA0AD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7599" y="797143"/>
            <a:ext cx="760434" cy="1013912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BF53962-D6B8-437A-84B5-5B7FDBB071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39555" y="795602"/>
            <a:ext cx="760434" cy="1013912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4AD37F02-6951-4817-8F50-DA7221E73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7599" y="4561705"/>
            <a:ext cx="2141889" cy="2154563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2087" y="4560152"/>
            <a:ext cx="4426377" cy="2156115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92428FC1-23C8-4142-AA7A-D5329919A0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00882" y="1079099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9FEFE9DA-E9D0-41CC-A11E-12D4FAEE974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19028" y="1079099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1383C309-94B7-4482-9DCA-38F1A62CDBD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842233" y="1079099"/>
            <a:ext cx="355078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1010C64D-9B99-4497-A4E5-6845D436FD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44681" y="1079099"/>
            <a:ext cx="42627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814687A9-6AF8-4A85-BD98-92AA24A5C5E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084979" y="1079099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33" name="Gráfico 8">
            <a:extLst>
              <a:ext uri="{FF2B5EF4-FFF2-40B4-BE49-F238E27FC236}">
                <a16:creationId xmlns:a16="http://schemas.microsoft.com/office/drawing/2014/main" id="{21F51A74-62EA-4BAB-A0F5-4012E9F255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346575" y="795602"/>
            <a:ext cx="760434" cy="1013912"/>
          </a:xfrm>
          <a:prstGeom prst="rect">
            <a:avLst/>
          </a:prstGeom>
        </p:spPr>
      </p:pic>
      <p:pic>
        <p:nvPicPr>
          <p:cNvPr id="34" name="Gráfico 9">
            <a:extLst>
              <a:ext uri="{FF2B5EF4-FFF2-40B4-BE49-F238E27FC236}">
                <a16:creationId xmlns:a16="http://schemas.microsoft.com/office/drawing/2014/main" id="{652DBF79-79A6-4172-AB63-554B07ECA56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059660" y="795602"/>
            <a:ext cx="760434" cy="1013912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53432A41-E557-46DA-8AAC-4065365CF9C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911531" y="795602"/>
            <a:ext cx="768926" cy="1013912"/>
          </a:xfrm>
          <a:prstGeom prst="rect">
            <a:avLst/>
          </a:prstGeom>
        </p:spPr>
      </p:pic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1D1E126F-6746-408F-A809-D819147B4D87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665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m 60" descr="Uma imagem contendo céu noturno, estrela&#10;&#10;Descrição gerada automaticamente">
            <a:extLst>
              <a:ext uri="{FF2B5EF4-FFF2-40B4-BE49-F238E27FC236}">
                <a16:creationId xmlns:a16="http://schemas.microsoft.com/office/drawing/2014/main" id="{1364879C-6E29-4B86-8B52-422281C40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C40530B3-EAAE-4D85-8A55-F4A8C472268E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6D97952-35B4-4425-BD34-51BA52E08E46}"/>
              </a:ext>
            </a:extLst>
          </p:cNvPr>
          <p:cNvSpPr/>
          <p:nvPr/>
        </p:nvSpPr>
        <p:spPr>
          <a:xfrm>
            <a:off x="777599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3A173A"/>
              </a:gs>
              <a:gs pos="100000">
                <a:srgbClr val="3A173A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0C379428-8A71-4340-AB63-040AB7D7E4AC}"/>
              </a:ext>
            </a:extLst>
          </p:cNvPr>
          <p:cNvSpPr/>
          <p:nvPr/>
        </p:nvSpPr>
        <p:spPr>
          <a:xfrm>
            <a:off x="3060476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401548"/>
              </a:gs>
              <a:gs pos="100000">
                <a:srgbClr val="103853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AF2E6FB6-2E1A-44CD-82ED-E6F5C338CC95}"/>
              </a:ext>
            </a:extLst>
          </p:cNvPr>
          <p:cNvSpPr/>
          <p:nvPr/>
        </p:nvSpPr>
        <p:spPr>
          <a:xfrm>
            <a:off x="534336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100000">
                <a:srgbClr val="243155"/>
              </a:gs>
              <a:gs pos="0">
                <a:srgbClr val="10395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F21059C5-7880-48C6-915E-C01D342975DC}"/>
              </a:ext>
            </a:extLst>
          </p:cNvPr>
          <p:cNvSpPr/>
          <p:nvPr/>
        </p:nvSpPr>
        <p:spPr>
          <a:xfrm>
            <a:off x="762624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243155"/>
              </a:gs>
              <a:gs pos="100000">
                <a:srgbClr val="10395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BF9DEB8F-50D7-45FB-B76E-D7511703C0E7}"/>
              </a:ext>
            </a:extLst>
          </p:cNvPr>
          <p:cNvSpPr/>
          <p:nvPr/>
        </p:nvSpPr>
        <p:spPr>
          <a:xfrm>
            <a:off x="990912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103853"/>
              </a:gs>
              <a:gs pos="100000">
                <a:srgbClr val="40154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Gráfico 52">
            <a:extLst>
              <a:ext uri="{FF2B5EF4-FFF2-40B4-BE49-F238E27FC236}">
                <a16:creationId xmlns:a16="http://schemas.microsoft.com/office/drawing/2014/main" id="{0BDC48C6-41A1-4C21-87D0-A545798EA6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513"/>
          <a:stretch/>
        </p:blipFill>
        <p:spPr>
          <a:xfrm>
            <a:off x="1704918" y="800099"/>
            <a:ext cx="1065941" cy="857948"/>
          </a:xfrm>
          <a:prstGeom prst="rect">
            <a:avLst/>
          </a:prstGeom>
        </p:spPr>
      </p:pic>
      <p:pic>
        <p:nvPicPr>
          <p:cNvPr id="54" name="Gráfico 53">
            <a:extLst>
              <a:ext uri="{FF2B5EF4-FFF2-40B4-BE49-F238E27FC236}">
                <a16:creationId xmlns:a16="http://schemas.microsoft.com/office/drawing/2014/main" id="{0529398C-EF96-4075-A8C7-24391D4E23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487"/>
          <a:stretch/>
        </p:blipFill>
        <p:spPr>
          <a:xfrm>
            <a:off x="3991372" y="800097"/>
            <a:ext cx="1065600" cy="857949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3AD36775-7CA8-4F71-A5DE-F9808A0104E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9487"/>
          <a:stretch/>
        </p:blipFill>
        <p:spPr>
          <a:xfrm>
            <a:off x="6274252" y="800097"/>
            <a:ext cx="1065600" cy="857950"/>
          </a:xfrm>
          <a:prstGeom prst="rect">
            <a:avLst/>
          </a:prstGeom>
        </p:spPr>
      </p:pic>
      <p:pic>
        <p:nvPicPr>
          <p:cNvPr id="56" name="Gráfico 55">
            <a:extLst>
              <a:ext uri="{FF2B5EF4-FFF2-40B4-BE49-F238E27FC236}">
                <a16:creationId xmlns:a16="http://schemas.microsoft.com/office/drawing/2014/main" id="{82028845-BCFC-4256-85BE-40F691CC17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19486"/>
          <a:stretch/>
        </p:blipFill>
        <p:spPr>
          <a:xfrm>
            <a:off x="8551876" y="800095"/>
            <a:ext cx="1065600" cy="857951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:a16="http://schemas.microsoft.com/office/drawing/2014/main" id="{915A68E3-41A9-4D09-B28C-7C2673DFE44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19238"/>
          <a:stretch/>
        </p:blipFill>
        <p:spPr>
          <a:xfrm>
            <a:off x="10836366" y="800094"/>
            <a:ext cx="1065600" cy="860601"/>
          </a:xfrm>
          <a:prstGeom prst="rect">
            <a:avLst/>
          </a:prstGeom>
        </p:spPr>
      </p:pic>
      <p:sp>
        <p:nvSpPr>
          <p:cNvPr id="62" name="Retângulo: Cantos Arredondados 61">
            <a:extLst>
              <a:ext uri="{FF2B5EF4-FFF2-40B4-BE49-F238E27FC236}">
                <a16:creationId xmlns:a16="http://schemas.microsoft.com/office/drawing/2014/main" id="{50A6F908-DE28-4E0B-996B-0D5B4122C139}"/>
              </a:ext>
            </a:extLst>
          </p:cNvPr>
          <p:cNvSpPr/>
          <p:nvPr/>
        </p:nvSpPr>
        <p:spPr>
          <a:xfrm>
            <a:off x="777599" y="4532241"/>
            <a:ext cx="2138879" cy="2181757"/>
          </a:xfrm>
          <a:prstGeom prst="roundRect">
            <a:avLst>
              <a:gd name="adj" fmla="val 3563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7575A070-B5D0-4CC6-8B56-0CCF05F3248C}"/>
              </a:ext>
            </a:extLst>
          </p:cNvPr>
          <p:cNvSpPr/>
          <p:nvPr/>
        </p:nvSpPr>
        <p:spPr>
          <a:xfrm>
            <a:off x="3060476" y="4532241"/>
            <a:ext cx="4421764" cy="2181757"/>
          </a:xfrm>
          <a:prstGeom prst="roundRect">
            <a:avLst>
              <a:gd name="adj" fmla="val 3493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9E0E12D3-EBE7-43A7-8609-E6BFD220E5AA}"/>
              </a:ext>
            </a:extLst>
          </p:cNvPr>
          <p:cNvSpPr/>
          <p:nvPr/>
        </p:nvSpPr>
        <p:spPr>
          <a:xfrm>
            <a:off x="921580" y="1016100"/>
            <a:ext cx="576000" cy="576000"/>
          </a:xfrm>
          <a:prstGeom prst="ellipse">
            <a:avLst/>
          </a:prstGeom>
          <a:solidFill>
            <a:srgbClr val="3C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28F78C71-F25E-4C45-8027-26560217AAA5}"/>
              </a:ext>
            </a:extLst>
          </p:cNvPr>
          <p:cNvSpPr/>
          <p:nvPr/>
        </p:nvSpPr>
        <p:spPr>
          <a:xfrm>
            <a:off x="3204460" y="1016099"/>
            <a:ext cx="576000" cy="576000"/>
          </a:xfrm>
          <a:prstGeom prst="ellipse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6AC9B111-A4A5-42B5-BA24-08AD9FEF0E04}"/>
              </a:ext>
            </a:extLst>
          </p:cNvPr>
          <p:cNvSpPr/>
          <p:nvPr/>
        </p:nvSpPr>
        <p:spPr>
          <a:xfrm>
            <a:off x="5484138" y="1016099"/>
            <a:ext cx="576000" cy="576000"/>
          </a:xfrm>
          <a:prstGeom prst="ellipse">
            <a:avLst/>
          </a:prstGeom>
          <a:solidFill>
            <a:srgbClr val="E60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F4CEDBE9-AF37-4990-B913-BDA15EA6F034}"/>
              </a:ext>
            </a:extLst>
          </p:cNvPr>
          <p:cNvSpPr/>
          <p:nvPr/>
        </p:nvSpPr>
        <p:spPr>
          <a:xfrm>
            <a:off x="7763195" y="1016099"/>
            <a:ext cx="576000" cy="576000"/>
          </a:xfrm>
          <a:prstGeom prst="ellipse">
            <a:avLst/>
          </a:prstGeom>
          <a:solidFill>
            <a:srgbClr val="C80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50388ED1-65E5-4DA6-9F39-5B7B4E16A234}"/>
              </a:ext>
            </a:extLst>
          </p:cNvPr>
          <p:cNvSpPr/>
          <p:nvPr/>
        </p:nvSpPr>
        <p:spPr>
          <a:xfrm>
            <a:off x="10049195" y="1016099"/>
            <a:ext cx="576000" cy="576000"/>
          </a:xfrm>
          <a:prstGeom prst="ellipse">
            <a:avLst/>
          </a:prstGeom>
          <a:solidFill>
            <a:srgbClr val="1E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3" name="Gráfico 82">
            <a:extLst>
              <a:ext uri="{FF2B5EF4-FFF2-40B4-BE49-F238E27FC236}">
                <a16:creationId xmlns:a16="http://schemas.microsoft.com/office/drawing/2014/main" id="{B89D5A41-D630-4CFE-961F-DB27D51AF3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93196" y="1160099"/>
            <a:ext cx="288000" cy="288000"/>
          </a:xfrm>
          <a:prstGeom prst="rect">
            <a:avLst/>
          </a:prstGeom>
        </p:spPr>
      </p:pic>
      <p:pic>
        <p:nvPicPr>
          <p:cNvPr id="84" name="Gráfico 83">
            <a:extLst>
              <a:ext uri="{FF2B5EF4-FFF2-40B4-BE49-F238E27FC236}">
                <a16:creationId xmlns:a16="http://schemas.microsoft.com/office/drawing/2014/main" id="{FC468DBA-07C7-4B0B-ABFB-D607B71336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48460" y="1160099"/>
            <a:ext cx="288000" cy="288000"/>
          </a:xfrm>
          <a:prstGeom prst="rect">
            <a:avLst/>
          </a:prstGeom>
        </p:spPr>
      </p:pic>
      <p:pic>
        <p:nvPicPr>
          <p:cNvPr id="85" name="Gráfico 84">
            <a:extLst>
              <a:ext uri="{FF2B5EF4-FFF2-40B4-BE49-F238E27FC236}">
                <a16:creationId xmlns:a16="http://schemas.microsoft.com/office/drawing/2014/main" id="{29D3DB54-CFCC-4679-B741-6A4921DF26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28138" y="1160099"/>
            <a:ext cx="288000" cy="288000"/>
          </a:xfrm>
          <a:prstGeom prst="rect">
            <a:avLst/>
          </a:prstGeom>
        </p:spPr>
      </p:pic>
      <p:pic>
        <p:nvPicPr>
          <p:cNvPr id="86" name="Gráfico 85">
            <a:extLst>
              <a:ext uri="{FF2B5EF4-FFF2-40B4-BE49-F238E27FC236}">
                <a16:creationId xmlns:a16="http://schemas.microsoft.com/office/drawing/2014/main" id="{A9B8F52B-CEE1-4F52-9918-495298E7EA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07196" y="1160099"/>
            <a:ext cx="288000" cy="288000"/>
          </a:xfrm>
          <a:prstGeom prst="rect">
            <a:avLst/>
          </a:prstGeom>
        </p:spPr>
      </p:pic>
      <p:pic>
        <p:nvPicPr>
          <p:cNvPr id="87" name="Gráfico 86">
            <a:extLst>
              <a:ext uri="{FF2B5EF4-FFF2-40B4-BE49-F238E27FC236}">
                <a16:creationId xmlns:a16="http://schemas.microsoft.com/office/drawing/2014/main" id="{A798CFE8-173E-46CD-90D9-1812007A10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65580" y="1144860"/>
            <a:ext cx="288000" cy="288000"/>
          </a:xfrm>
          <a:prstGeom prst="rect">
            <a:avLst/>
          </a:prstGeom>
        </p:spPr>
      </p:pic>
      <p:pic>
        <p:nvPicPr>
          <p:cNvPr id="26" name="Gráfico 23">
            <a:extLst>
              <a:ext uri="{FF2B5EF4-FFF2-40B4-BE49-F238E27FC236}">
                <a16:creationId xmlns:a16="http://schemas.microsoft.com/office/drawing/2014/main" id="{FC97EFDE-14B2-4FA5-85E5-C8DF87E7280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75686" y="1970905"/>
            <a:ext cx="6712778" cy="2457039"/>
          </a:xfrm>
          <a:prstGeom prst="rect">
            <a:avLst/>
          </a:prstGeom>
          <a:effectLst>
            <a:outerShdw blurRad="254000" dir="5400000" algn="ctr" rotWithShape="0">
              <a:srgbClr val="1E0C32"/>
            </a:outerShdw>
          </a:effectLst>
        </p:spPr>
      </p:pic>
      <p:pic>
        <p:nvPicPr>
          <p:cNvPr id="27" name="Gráfico 24">
            <a:extLst>
              <a:ext uri="{FF2B5EF4-FFF2-40B4-BE49-F238E27FC236}">
                <a16:creationId xmlns:a16="http://schemas.microsoft.com/office/drawing/2014/main" id="{38AC76A8-A645-40D3-956D-9504D62FBB7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0549" y="1980429"/>
            <a:ext cx="4428804" cy="4735838"/>
          </a:xfrm>
          <a:prstGeom prst="rect">
            <a:avLst/>
          </a:prstGeom>
          <a:effectLst>
            <a:outerShdw blurRad="254000" dir="5400000" algn="ctr" rotWithShape="0">
              <a:srgbClr val="1E0C32"/>
            </a:outerShdw>
          </a:effectLst>
        </p:spPr>
      </p:pic>
    </p:spTree>
    <p:extLst>
      <p:ext uri="{BB962C8B-B14F-4D97-AF65-F5344CB8AC3E}">
        <p14:creationId xmlns:p14="http://schemas.microsoft.com/office/powerpoint/2010/main" val="208709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05C4F84E-3A2D-4827-89DC-872E10A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6701DC5-C9A7-4B12-B988-CE2C3A047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4199" y="797143"/>
            <a:ext cx="899847" cy="101391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E0C0062F-23A2-4247-B660-898E14409088}"/>
              </a:ext>
            </a:extLst>
          </p:cNvPr>
          <p:cNvSpPr/>
          <p:nvPr/>
        </p:nvSpPr>
        <p:spPr>
          <a:xfrm>
            <a:off x="9931151" y="434708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1e0c32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D6043DEE-493C-44C8-88BE-EB77F40EA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529000"/>
            <a:ext cx="1800000" cy="1800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4AB63B4F-918A-4C08-9424-A51262E18D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0382" y="2529000"/>
            <a:ext cx="1705078" cy="1800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FF3454A-DEB2-40D3-840C-A2FB6DD82A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5843" y="2529000"/>
            <a:ext cx="1420313" cy="1800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238748B0-6485-4172-8D78-9DCEBF9892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15679" y="2529000"/>
            <a:ext cx="966797" cy="180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7B80D2A0-CD01-4EDD-A965-786C6842D2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92000" y="2529000"/>
            <a:ext cx="1800000" cy="1800000"/>
          </a:xfrm>
          <a:prstGeom prst="rect">
            <a:avLst/>
          </a:prstGeom>
        </p:spPr>
      </p:pic>
      <p:pic>
        <p:nvPicPr>
          <p:cNvPr id="10" name="Gráfico 1">
            <a:extLst>
              <a:ext uri="{FF2B5EF4-FFF2-40B4-BE49-F238E27FC236}">
                <a16:creationId xmlns:a16="http://schemas.microsoft.com/office/drawing/2014/main" id="{72DD7CF7-2B21-442F-B75A-9E5C89BC67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121" y="4845760"/>
            <a:ext cx="1800000" cy="1800000"/>
          </a:xfrm>
          <a:prstGeom prst="rect">
            <a:avLst/>
          </a:prstGeom>
        </p:spPr>
      </p:pic>
      <p:pic>
        <p:nvPicPr>
          <p:cNvPr id="12" name="Gráfico 2">
            <a:extLst>
              <a:ext uri="{FF2B5EF4-FFF2-40B4-BE49-F238E27FC236}">
                <a16:creationId xmlns:a16="http://schemas.microsoft.com/office/drawing/2014/main" id="{92B8FB07-CEDF-41D9-A192-B02130AA35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00503" y="4845760"/>
            <a:ext cx="1705078" cy="1800000"/>
          </a:xfrm>
          <a:prstGeom prst="rect">
            <a:avLst/>
          </a:prstGeom>
        </p:spPr>
      </p:pic>
      <p:pic>
        <p:nvPicPr>
          <p:cNvPr id="13" name="Gráfico 10">
            <a:extLst>
              <a:ext uri="{FF2B5EF4-FFF2-40B4-BE49-F238E27FC236}">
                <a16:creationId xmlns:a16="http://schemas.microsoft.com/office/drawing/2014/main" id="{92DBB2C1-88D0-4C53-8052-E944407020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445964" y="4845760"/>
            <a:ext cx="1420313" cy="1800000"/>
          </a:xfrm>
          <a:prstGeom prst="rect">
            <a:avLst/>
          </a:prstGeom>
        </p:spPr>
      </p:pic>
      <p:pic>
        <p:nvPicPr>
          <p:cNvPr id="14" name="Gráfico 19">
            <a:extLst>
              <a:ext uri="{FF2B5EF4-FFF2-40B4-BE49-F238E27FC236}">
                <a16:creationId xmlns:a16="http://schemas.microsoft.com/office/drawing/2014/main" id="{8185B62C-5067-44D6-994D-5B09522AE4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175800" y="4845760"/>
            <a:ext cx="966797" cy="1800000"/>
          </a:xfrm>
          <a:prstGeom prst="rect">
            <a:avLst/>
          </a:prstGeom>
        </p:spPr>
      </p:pic>
      <p:pic>
        <p:nvPicPr>
          <p:cNvPr id="15" name="Gráfico 20">
            <a:extLst>
              <a:ext uri="{FF2B5EF4-FFF2-40B4-BE49-F238E27FC236}">
                <a16:creationId xmlns:a16="http://schemas.microsoft.com/office/drawing/2014/main" id="{50CDA14B-819C-4FAB-8C45-2AD2F7C0B62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452121" y="4845760"/>
            <a:ext cx="1800000" cy="1800000"/>
          </a:xfrm>
          <a:prstGeom prst="rect">
            <a:avLst/>
          </a:prstGeom>
        </p:spPr>
      </p:pic>
      <p:pic>
        <p:nvPicPr>
          <p:cNvPr id="17" name="Gráfico 1">
            <a:extLst>
              <a:ext uri="{FF2B5EF4-FFF2-40B4-BE49-F238E27FC236}">
                <a16:creationId xmlns:a16="http://schemas.microsoft.com/office/drawing/2014/main" id="{B94C2572-BCB1-496B-AFF0-A27AD05A83D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0" y="364500"/>
            <a:ext cx="1800000" cy="1800000"/>
          </a:xfrm>
          <a:prstGeom prst="rect">
            <a:avLst/>
          </a:prstGeom>
        </p:spPr>
      </p:pic>
      <p:pic>
        <p:nvPicPr>
          <p:cNvPr id="18" name="Gráfico 2">
            <a:extLst>
              <a:ext uri="{FF2B5EF4-FFF2-40B4-BE49-F238E27FC236}">
                <a16:creationId xmlns:a16="http://schemas.microsoft.com/office/drawing/2014/main" id="{1D43E5B2-AF0C-438F-86FC-6E82AF69C22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740382" y="364500"/>
            <a:ext cx="1705078" cy="1800000"/>
          </a:xfrm>
          <a:prstGeom prst="rect">
            <a:avLst/>
          </a:prstGeom>
        </p:spPr>
      </p:pic>
      <p:pic>
        <p:nvPicPr>
          <p:cNvPr id="22" name="Gráfico 10">
            <a:extLst>
              <a:ext uri="{FF2B5EF4-FFF2-40B4-BE49-F238E27FC236}">
                <a16:creationId xmlns:a16="http://schemas.microsoft.com/office/drawing/2014/main" id="{664BD808-7E17-41E8-A560-7C8F75B92F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385843" y="364500"/>
            <a:ext cx="1420313" cy="1800000"/>
          </a:xfrm>
          <a:prstGeom prst="rect">
            <a:avLst/>
          </a:prstGeom>
        </p:spPr>
      </p:pic>
      <p:pic>
        <p:nvPicPr>
          <p:cNvPr id="23" name="Gráfico 19">
            <a:extLst>
              <a:ext uri="{FF2B5EF4-FFF2-40B4-BE49-F238E27FC236}">
                <a16:creationId xmlns:a16="http://schemas.microsoft.com/office/drawing/2014/main" id="{9C428D64-C009-4919-90B7-894FC69A36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15679" y="364500"/>
            <a:ext cx="966797" cy="1800000"/>
          </a:xfrm>
          <a:prstGeom prst="rect">
            <a:avLst/>
          </a:prstGeom>
        </p:spPr>
      </p:pic>
      <p:pic>
        <p:nvPicPr>
          <p:cNvPr id="24" name="Gráfico 20">
            <a:extLst>
              <a:ext uri="{FF2B5EF4-FFF2-40B4-BE49-F238E27FC236}">
                <a16:creationId xmlns:a16="http://schemas.microsoft.com/office/drawing/2014/main" id="{8C61F957-2411-4A49-9F6E-5EC783420C1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392000" y="3645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86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30361A8-3654-4D9F-9DD3-94366E7068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8" name="Retângulo: Cantos Arredondados 177">
            <a:extLst>
              <a:ext uri="{FF2B5EF4-FFF2-40B4-BE49-F238E27FC236}">
                <a16:creationId xmlns:a16="http://schemas.microsoft.com/office/drawing/2014/main" id="{5CBA837F-B316-4916-821D-4BF224067E99}"/>
              </a:ext>
            </a:extLst>
          </p:cNvPr>
          <p:cNvSpPr/>
          <p:nvPr/>
        </p:nvSpPr>
        <p:spPr>
          <a:xfrm>
            <a:off x="938212" y="190500"/>
            <a:ext cx="2028821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9" name="Retângulo: Cantos Arredondados 178">
            <a:extLst>
              <a:ext uri="{FF2B5EF4-FFF2-40B4-BE49-F238E27FC236}">
                <a16:creationId xmlns:a16="http://schemas.microsoft.com/office/drawing/2014/main" id="{DE883C0C-2CEF-415C-99B9-84640C696C11}"/>
              </a:ext>
            </a:extLst>
          </p:cNvPr>
          <p:cNvSpPr/>
          <p:nvPr/>
        </p:nvSpPr>
        <p:spPr>
          <a:xfrm>
            <a:off x="3162296" y="199159"/>
            <a:ext cx="2062163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0" name="Retângulo: Cantos Arredondados 179">
            <a:extLst>
              <a:ext uri="{FF2B5EF4-FFF2-40B4-BE49-F238E27FC236}">
                <a16:creationId xmlns:a16="http://schemas.microsoft.com/office/drawing/2014/main" id="{230593AA-E2D7-44BA-8756-EC69F9C3B6A9}"/>
              </a:ext>
            </a:extLst>
          </p:cNvPr>
          <p:cNvSpPr/>
          <p:nvPr/>
        </p:nvSpPr>
        <p:spPr>
          <a:xfrm>
            <a:off x="5419724" y="190500"/>
            <a:ext cx="2095500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1" name="Retângulo: Cantos Arredondados 180">
            <a:extLst>
              <a:ext uri="{FF2B5EF4-FFF2-40B4-BE49-F238E27FC236}">
                <a16:creationId xmlns:a16="http://schemas.microsoft.com/office/drawing/2014/main" id="{3FFFA166-8D37-4C10-B09A-440D4A82C74A}"/>
              </a:ext>
            </a:extLst>
          </p:cNvPr>
          <p:cNvSpPr/>
          <p:nvPr/>
        </p:nvSpPr>
        <p:spPr>
          <a:xfrm>
            <a:off x="7710487" y="190500"/>
            <a:ext cx="2024061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:a16="http://schemas.microsoft.com/office/drawing/2014/main" id="{56B87415-7C62-499A-A37A-01EE5F56CCE9}"/>
              </a:ext>
            </a:extLst>
          </p:cNvPr>
          <p:cNvSpPr/>
          <p:nvPr/>
        </p:nvSpPr>
        <p:spPr>
          <a:xfrm>
            <a:off x="9929812" y="190500"/>
            <a:ext cx="2066924" cy="1151659"/>
          </a:xfrm>
          <a:prstGeom prst="roundRect">
            <a:avLst>
              <a:gd name="adj" fmla="val 8271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3" name="Retângulo: Cantos Arredondados 182">
            <a:extLst>
              <a:ext uri="{FF2B5EF4-FFF2-40B4-BE49-F238E27FC236}">
                <a16:creationId xmlns:a16="http://schemas.microsoft.com/office/drawing/2014/main" id="{C13F852F-51F9-451A-B124-65C60037757B}"/>
              </a:ext>
            </a:extLst>
          </p:cNvPr>
          <p:cNvSpPr/>
          <p:nvPr/>
        </p:nvSpPr>
        <p:spPr>
          <a:xfrm>
            <a:off x="938213" y="1541316"/>
            <a:ext cx="3533776" cy="2441865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A9CC412E-A2DA-4A77-9D4D-B96D6AEA0261}"/>
              </a:ext>
            </a:extLst>
          </p:cNvPr>
          <p:cNvSpPr/>
          <p:nvPr/>
        </p:nvSpPr>
        <p:spPr>
          <a:xfrm>
            <a:off x="1" y="0"/>
            <a:ext cx="752473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5" name="Retângulo: Cantos Arredondados 184">
            <a:extLst>
              <a:ext uri="{FF2B5EF4-FFF2-40B4-BE49-F238E27FC236}">
                <a16:creationId xmlns:a16="http://schemas.microsoft.com/office/drawing/2014/main" id="{D6B42162-E1AD-471E-8E50-3F8285B58B0D}"/>
              </a:ext>
            </a:extLst>
          </p:cNvPr>
          <p:cNvSpPr/>
          <p:nvPr/>
        </p:nvSpPr>
        <p:spPr>
          <a:xfrm>
            <a:off x="4657728" y="1541319"/>
            <a:ext cx="3602600" cy="2441864"/>
          </a:xfrm>
          <a:prstGeom prst="roundRect">
            <a:avLst>
              <a:gd name="adj" fmla="val 3901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86" name="Retângulo: Cantos Arredondados 185">
            <a:extLst>
              <a:ext uri="{FF2B5EF4-FFF2-40B4-BE49-F238E27FC236}">
                <a16:creationId xmlns:a16="http://schemas.microsoft.com/office/drawing/2014/main" id="{FA9AA816-9B55-46FB-AC4D-0AF86D080E57}"/>
              </a:ext>
            </a:extLst>
          </p:cNvPr>
          <p:cNvSpPr/>
          <p:nvPr/>
        </p:nvSpPr>
        <p:spPr>
          <a:xfrm>
            <a:off x="8448675" y="1541319"/>
            <a:ext cx="3548062" cy="5126181"/>
          </a:xfrm>
          <a:prstGeom prst="roundRect">
            <a:avLst>
              <a:gd name="adj" fmla="val 2685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7" name="Retângulo: Cantos Arredondados 186">
            <a:extLst>
              <a:ext uri="{FF2B5EF4-FFF2-40B4-BE49-F238E27FC236}">
                <a16:creationId xmlns:a16="http://schemas.microsoft.com/office/drawing/2014/main" id="{D019600D-E7EE-43FB-B9C6-7438E563D325}"/>
              </a:ext>
            </a:extLst>
          </p:cNvPr>
          <p:cNvSpPr/>
          <p:nvPr/>
        </p:nvSpPr>
        <p:spPr>
          <a:xfrm>
            <a:off x="923927" y="4182341"/>
            <a:ext cx="3548062" cy="2476500"/>
          </a:xfrm>
          <a:prstGeom prst="roundRect">
            <a:avLst>
              <a:gd name="adj" fmla="val 384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EADE9458-B046-4A13-9F3F-D4220062DFCB}"/>
              </a:ext>
            </a:extLst>
          </p:cNvPr>
          <p:cNvSpPr/>
          <p:nvPr/>
        </p:nvSpPr>
        <p:spPr>
          <a:xfrm>
            <a:off x="4672014" y="4199660"/>
            <a:ext cx="3588314" cy="2459182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1" name="Retângulo: Cantos Arredondados 350">
            <a:extLst>
              <a:ext uri="{FF2B5EF4-FFF2-40B4-BE49-F238E27FC236}">
                <a16:creationId xmlns:a16="http://schemas.microsoft.com/office/drawing/2014/main" id="{75900B9C-0F8F-44A0-BB19-19E672AC24FD}"/>
              </a:ext>
            </a:extLst>
          </p:cNvPr>
          <p:cNvSpPr/>
          <p:nvPr/>
        </p:nvSpPr>
        <p:spPr>
          <a:xfrm>
            <a:off x="1114425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2" name="Retângulo: Cantos Arredondados 351">
            <a:extLst>
              <a:ext uri="{FF2B5EF4-FFF2-40B4-BE49-F238E27FC236}">
                <a16:creationId xmlns:a16="http://schemas.microsoft.com/office/drawing/2014/main" id="{936078B8-7B46-45FA-90E9-2BD9FE2A015D}"/>
              </a:ext>
            </a:extLst>
          </p:cNvPr>
          <p:cNvSpPr/>
          <p:nvPr/>
        </p:nvSpPr>
        <p:spPr>
          <a:xfrm>
            <a:off x="3338513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3" name="Retângulo: Cantos Arredondados 352">
            <a:extLst>
              <a:ext uri="{FF2B5EF4-FFF2-40B4-BE49-F238E27FC236}">
                <a16:creationId xmlns:a16="http://schemas.microsoft.com/office/drawing/2014/main" id="{4A007D25-0939-4D29-960F-3DD91EA83397}"/>
              </a:ext>
            </a:extLst>
          </p:cNvPr>
          <p:cNvSpPr/>
          <p:nvPr/>
        </p:nvSpPr>
        <p:spPr>
          <a:xfrm>
            <a:off x="5586409" y="506182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:a16="http://schemas.microsoft.com/office/drawing/2014/main" id="{265C537F-8523-47E7-8909-BACC01E3D58D}"/>
              </a:ext>
            </a:extLst>
          </p:cNvPr>
          <p:cNvSpPr/>
          <p:nvPr/>
        </p:nvSpPr>
        <p:spPr>
          <a:xfrm>
            <a:off x="7881938" y="505269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5" name="Retângulo: Cantos Arredondados 354">
            <a:extLst>
              <a:ext uri="{FF2B5EF4-FFF2-40B4-BE49-F238E27FC236}">
                <a16:creationId xmlns:a16="http://schemas.microsoft.com/office/drawing/2014/main" id="{B5E09D3D-7B8E-43BD-96CA-EE887C58699A}"/>
              </a:ext>
            </a:extLst>
          </p:cNvPr>
          <p:cNvSpPr/>
          <p:nvPr/>
        </p:nvSpPr>
        <p:spPr>
          <a:xfrm>
            <a:off x="10098041" y="51308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6" name="Forma Livre: Forma 375">
            <a:extLst>
              <a:ext uri="{FF2B5EF4-FFF2-40B4-BE49-F238E27FC236}">
                <a16:creationId xmlns:a16="http://schemas.microsoft.com/office/drawing/2014/main" id="{34828E62-4C49-448C-98E3-B2CB09C74DD5}"/>
              </a:ext>
            </a:extLst>
          </p:cNvPr>
          <p:cNvSpPr>
            <a:spLocks noChangeAspect="1"/>
          </p:cNvSpPr>
          <p:nvPr/>
        </p:nvSpPr>
        <p:spPr>
          <a:xfrm>
            <a:off x="1235722" y="648008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7" name="Forma Livre: Forma 376">
            <a:extLst>
              <a:ext uri="{FF2B5EF4-FFF2-40B4-BE49-F238E27FC236}">
                <a16:creationId xmlns:a16="http://schemas.microsoft.com/office/drawing/2014/main" id="{76EAFD84-9DD9-48DA-8271-49884378992F}"/>
              </a:ext>
            </a:extLst>
          </p:cNvPr>
          <p:cNvSpPr>
            <a:spLocks noChangeAspect="1"/>
          </p:cNvSpPr>
          <p:nvPr/>
        </p:nvSpPr>
        <p:spPr>
          <a:xfrm>
            <a:off x="3450431" y="633716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8" name="Forma Livre: Forma 377">
            <a:extLst>
              <a:ext uri="{FF2B5EF4-FFF2-40B4-BE49-F238E27FC236}">
                <a16:creationId xmlns:a16="http://schemas.microsoft.com/office/drawing/2014/main" id="{77BCA2AC-E5D5-469F-8886-9728440CB113}"/>
              </a:ext>
            </a:extLst>
          </p:cNvPr>
          <p:cNvSpPr>
            <a:spLocks noChangeAspect="1"/>
          </p:cNvSpPr>
          <p:nvPr/>
        </p:nvSpPr>
        <p:spPr>
          <a:xfrm>
            <a:off x="5693174" y="633717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79" name="Forma Livre: Forma 378">
            <a:extLst>
              <a:ext uri="{FF2B5EF4-FFF2-40B4-BE49-F238E27FC236}">
                <a16:creationId xmlns:a16="http://schemas.microsoft.com/office/drawing/2014/main" id="{09B43A32-645A-49CB-B11A-0C056784EE4D}"/>
              </a:ext>
            </a:extLst>
          </p:cNvPr>
          <p:cNvSpPr>
            <a:spLocks noChangeAspect="1"/>
          </p:cNvSpPr>
          <p:nvPr/>
        </p:nvSpPr>
        <p:spPr>
          <a:xfrm flipH="1">
            <a:off x="7979798" y="633716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80" name="Forma Livre: Forma 379">
            <a:extLst>
              <a:ext uri="{FF2B5EF4-FFF2-40B4-BE49-F238E27FC236}">
                <a16:creationId xmlns:a16="http://schemas.microsoft.com/office/drawing/2014/main" id="{DF7B68BE-60C5-4DCF-969F-FAAEBB4EA387}"/>
              </a:ext>
            </a:extLst>
          </p:cNvPr>
          <p:cNvSpPr>
            <a:spLocks noChangeAspect="1"/>
          </p:cNvSpPr>
          <p:nvPr/>
        </p:nvSpPr>
        <p:spPr>
          <a:xfrm>
            <a:off x="10159775" y="633716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239957" y="974237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241639" y="5628027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236352" y="2961027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157542D4-AC6A-4F9B-B1EC-411D936EE1D2}"/>
              </a:ext>
            </a:extLst>
          </p:cNvPr>
          <p:cNvSpPr>
            <a:spLocks noChangeAspect="1"/>
          </p:cNvSpPr>
          <p:nvPr/>
        </p:nvSpPr>
        <p:spPr>
          <a:xfrm>
            <a:off x="241639" y="6294777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241639" y="3624176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730A028C-75EA-40DB-95A1-B28E03E34B57}"/>
              </a:ext>
            </a:extLst>
          </p:cNvPr>
          <p:cNvSpPr/>
          <p:nvPr/>
        </p:nvSpPr>
        <p:spPr>
          <a:xfrm>
            <a:off x="240600" y="23077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3067218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:a16="http://schemas.microsoft.com/office/drawing/2014/main" id="{8F40B1ED-FDE2-4EA5-AC0A-44456C9E3D7C}"/>
              </a:ext>
            </a:extLst>
          </p:cNvPr>
          <p:cNvSpPr/>
          <p:nvPr/>
        </p:nvSpPr>
        <p:spPr>
          <a:xfrm>
            <a:off x="0" y="2306234"/>
            <a:ext cx="12192000" cy="45517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30361A8-3654-4D9F-9DD3-94366E7068A2}"/>
              </a:ext>
            </a:extLst>
          </p:cNvPr>
          <p:cNvSpPr/>
          <p:nvPr/>
        </p:nvSpPr>
        <p:spPr>
          <a:xfrm>
            <a:off x="0" y="-1"/>
            <a:ext cx="12192000" cy="23077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8" name="Retângulo: Cantos Arredondados 177">
            <a:extLst>
              <a:ext uri="{FF2B5EF4-FFF2-40B4-BE49-F238E27FC236}">
                <a16:creationId xmlns:a16="http://schemas.microsoft.com/office/drawing/2014/main" id="{5CBA837F-B316-4916-821D-4BF224067E99}"/>
              </a:ext>
            </a:extLst>
          </p:cNvPr>
          <p:cNvSpPr/>
          <p:nvPr/>
        </p:nvSpPr>
        <p:spPr>
          <a:xfrm>
            <a:off x="938212" y="190500"/>
            <a:ext cx="2028821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9" name="Retângulo: Cantos Arredondados 178">
            <a:extLst>
              <a:ext uri="{FF2B5EF4-FFF2-40B4-BE49-F238E27FC236}">
                <a16:creationId xmlns:a16="http://schemas.microsoft.com/office/drawing/2014/main" id="{DE883C0C-2CEF-415C-99B9-84640C696C11}"/>
              </a:ext>
            </a:extLst>
          </p:cNvPr>
          <p:cNvSpPr/>
          <p:nvPr/>
        </p:nvSpPr>
        <p:spPr>
          <a:xfrm>
            <a:off x="3162296" y="199159"/>
            <a:ext cx="2062163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0" name="Retângulo: Cantos Arredondados 179">
            <a:extLst>
              <a:ext uri="{FF2B5EF4-FFF2-40B4-BE49-F238E27FC236}">
                <a16:creationId xmlns:a16="http://schemas.microsoft.com/office/drawing/2014/main" id="{230593AA-E2D7-44BA-8756-EC69F9C3B6A9}"/>
              </a:ext>
            </a:extLst>
          </p:cNvPr>
          <p:cNvSpPr/>
          <p:nvPr/>
        </p:nvSpPr>
        <p:spPr>
          <a:xfrm>
            <a:off x="5419724" y="190500"/>
            <a:ext cx="2095500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1" name="Retângulo: Cantos Arredondados 180">
            <a:extLst>
              <a:ext uri="{FF2B5EF4-FFF2-40B4-BE49-F238E27FC236}">
                <a16:creationId xmlns:a16="http://schemas.microsoft.com/office/drawing/2014/main" id="{3FFFA166-8D37-4C10-B09A-440D4A82C74A}"/>
              </a:ext>
            </a:extLst>
          </p:cNvPr>
          <p:cNvSpPr/>
          <p:nvPr/>
        </p:nvSpPr>
        <p:spPr>
          <a:xfrm>
            <a:off x="7710487" y="190500"/>
            <a:ext cx="2024061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:a16="http://schemas.microsoft.com/office/drawing/2014/main" id="{56B87415-7C62-499A-A37A-01EE5F56CCE9}"/>
              </a:ext>
            </a:extLst>
          </p:cNvPr>
          <p:cNvSpPr/>
          <p:nvPr/>
        </p:nvSpPr>
        <p:spPr>
          <a:xfrm>
            <a:off x="9929812" y="190500"/>
            <a:ext cx="2066924" cy="1151659"/>
          </a:xfrm>
          <a:prstGeom prst="roundRect">
            <a:avLst>
              <a:gd name="adj" fmla="val 8271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3" name="Retângulo: Cantos Arredondados 182">
            <a:extLst>
              <a:ext uri="{FF2B5EF4-FFF2-40B4-BE49-F238E27FC236}">
                <a16:creationId xmlns:a16="http://schemas.microsoft.com/office/drawing/2014/main" id="{C13F852F-51F9-451A-B124-65C60037757B}"/>
              </a:ext>
            </a:extLst>
          </p:cNvPr>
          <p:cNvSpPr/>
          <p:nvPr/>
        </p:nvSpPr>
        <p:spPr>
          <a:xfrm>
            <a:off x="938213" y="1541318"/>
            <a:ext cx="3533776" cy="2441864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A9CC412E-A2DA-4A77-9D4D-B96D6AEA0261}"/>
              </a:ext>
            </a:extLst>
          </p:cNvPr>
          <p:cNvSpPr/>
          <p:nvPr/>
        </p:nvSpPr>
        <p:spPr>
          <a:xfrm>
            <a:off x="1" y="0"/>
            <a:ext cx="752473" cy="68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5" name="Retângulo: Cantos Arredondados 184">
            <a:extLst>
              <a:ext uri="{FF2B5EF4-FFF2-40B4-BE49-F238E27FC236}">
                <a16:creationId xmlns:a16="http://schemas.microsoft.com/office/drawing/2014/main" id="{D6B42162-E1AD-471E-8E50-3F8285B58B0D}"/>
              </a:ext>
            </a:extLst>
          </p:cNvPr>
          <p:cNvSpPr/>
          <p:nvPr/>
        </p:nvSpPr>
        <p:spPr>
          <a:xfrm>
            <a:off x="4657728" y="1541319"/>
            <a:ext cx="3602600" cy="2441864"/>
          </a:xfrm>
          <a:prstGeom prst="roundRect">
            <a:avLst>
              <a:gd name="adj" fmla="val 3901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86" name="Retângulo: Cantos Arredondados 185">
            <a:extLst>
              <a:ext uri="{FF2B5EF4-FFF2-40B4-BE49-F238E27FC236}">
                <a16:creationId xmlns:a16="http://schemas.microsoft.com/office/drawing/2014/main" id="{FA9AA816-9B55-46FB-AC4D-0AF86D080E57}"/>
              </a:ext>
            </a:extLst>
          </p:cNvPr>
          <p:cNvSpPr/>
          <p:nvPr/>
        </p:nvSpPr>
        <p:spPr>
          <a:xfrm>
            <a:off x="8448675" y="1541319"/>
            <a:ext cx="3548062" cy="5126181"/>
          </a:xfrm>
          <a:prstGeom prst="roundRect">
            <a:avLst>
              <a:gd name="adj" fmla="val 2685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7" name="Retângulo: Cantos Arredondados 186">
            <a:extLst>
              <a:ext uri="{FF2B5EF4-FFF2-40B4-BE49-F238E27FC236}">
                <a16:creationId xmlns:a16="http://schemas.microsoft.com/office/drawing/2014/main" id="{D019600D-E7EE-43FB-B9C6-7438E563D325}"/>
              </a:ext>
            </a:extLst>
          </p:cNvPr>
          <p:cNvSpPr/>
          <p:nvPr/>
        </p:nvSpPr>
        <p:spPr>
          <a:xfrm>
            <a:off x="923927" y="4182341"/>
            <a:ext cx="3548062" cy="2476500"/>
          </a:xfrm>
          <a:prstGeom prst="roundRect">
            <a:avLst>
              <a:gd name="adj" fmla="val 384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EADE9458-B046-4A13-9F3F-D4220062DFCB}"/>
              </a:ext>
            </a:extLst>
          </p:cNvPr>
          <p:cNvSpPr/>
          <p:nvPr/>
        </p:nvSpPr>
        <p:spPr>
          <a:xfrm>
            <a:off x="4672014" y="4199660"/>
            <a:ext cx="3602600" cy="2459182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1" name="Retângulo: Cantos Arredondados 350">
            <a:extLst>
              <a:ext uri="{FF2B5EF4-FFF2-40B4-BE49-F238E27FC236}">
                <a16:creationId xmlns:a16="http://schemas.microsoft.com/office/drawing/2014/main" id="{75900B9C-0F8F-44A0-BB19-19E672AC24FD}"/>
              </a:ext>
            </a:extLst>
          </p:cNvPr>
          <p:cNvSpPr/>
          <p:nvPr/>
        </p:nvSpPr>
        <p:spPr>
          <a:xfrm>
            <a:off x="1114425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2" name="Retângulo: Cantos Arredondados 351">
            <a:extLst>
              <a:ext uri="{FF2B5EF4-FFF2-40B4-BE49-F238E27FC236}">
                <a16:creationId xmlns:a16="http://schemas.microsoft.com/office/drawing/2014/main" id="{936078B8-7B46-45FA-90E9-2BD9FE2A015D}"/>
              </a:ext>
            </a:extLst>
          </p:cNvPr>
          <p:cNvSpPr/>
          <p:nvPr/>
        </p:nvSpPr>
        <p:spPr>
          <a:xfrm>
            <a:off x="3338513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3" name="Retângulo: Cantos Arredondados 352">
            <a:extLst>
              <a:ext uri="{FF2B5EF4-FFF2-40B4-BE49-F238E27FC236}">
                <a16:creationId xmlns:a16="http://schemas.microsoft.com/office/drawing/2014/main" id="{4A007D25-0939-4D29-960F-3DD91EA83397}"/>
              </a:ext>
            </a:extLst>
          </p:cNvPr>
          <p:cNvSpPr/>
          <p:nvPr/>
        </p:nvSpPr>
        <p:spPr>
          <a:xfrm>
            <a:off x="5586409" y="506182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:a16="http://schemas.microsoft.com/office/drawing/2014/main" id="{265C537F-8523-47E7-8909-BACC01E3D58D}"/>
              </a:ext>
            </a:extLst>
          </p:cNvPr>
          <p:cNvSpPr/>
          <p:nvPr/>
        </p:nvSpPr>
        <p:spPr>
          <a:xfrm>
            <a:off x="7881938" y="505269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5" name="Retângulo: Cantos Arredondados 354">
            <a:extLst>
              <a:ext uri="{FF2B5EF4-FFF2-40B4-BE49-F238E27FC236}">
                <a16:creationId xmlns:a16="http://schemas.microsoft.com/office/drawing/2014/main" id="{B5E09D3D-7B8E-43BD-96CA-EE887C58699A}"/>
              </a:ext>
            </a:extLst>
          </p:cNvPr>
          <p:cNvSpPr/>
          <p:nvPr/>
        </p:nvSpPr>
        <p:spPr>
          <a:xfrm>
            <a:off x="10098041" y="51308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6" name="Forma Livre: Forma 375">
            <a:extLst>
              <a:ext uri="{FF2B5EF4-FFF2-40B4-BE49-F238E27FC236}">
                <a16:creationId xmlns:a16="http://schemas.microsoft.com/office/drawing/2014/main" id="{34828E62-4C49-448C-98E3-B2CB09C74DD5}"/>
              </a:ext>
            </a:extLst>
          </p:cNvPr>
          <p:cNvSpPr>
            <a:spLocks noChangeAspect="1"/>
          </p:cNvSpPr>
          <p:nvPr/>
        </p:nvSpPr>
        <p:spPr>
          <a:xfrm>
            <a:off x="1235722" y="648007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7" name="Forma Livre: Forma 376">
            <a:extLst>
              <a:ext uri="{FF2B5EF4-FFF2-40B4-BE49-F238E27FC236}">
                <a16:creationId xmlns:a16="http://schemas.microsoft.com/office/drawing/2014/main" id="{76EAFD84-9DD9-48DA-8271-49884378992F}"/>
              </a:ext>
            </a:extLst>
          </p:cNvPr>
          <p:cNvSpPr>
            <a:spLocks noChangeAspect="1"/>
          </p:cNvSpPr>
          <p:nvPr/>
        </p:nvSpPr>
        <p:spPr>
          <a:xfrm>
            <a:off x="3450431" y="633716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8" name="Forma Livre: Forma 377">
            <a:extLst>
              <a:ext uri="{FF2B5EF4-FFF2-40B4-BE49-F238E27FC236}">
                <a16:creationId xmlns:a16="http://schemas.microsoft.com/office/drawing/2014/main" id="{77BCA2AC-E5D5-469F-8886-9728440CB113}"/>
              </a:ext>
            </a:extLst>
          </p:cNvPr>
          <p:cNvSpPr>
            <a:spLocks noChangeAspect="1"/>
          </p:cNvSpPr>
          <p:nvPr/>
        </p:nvSpPr>
        <p:spPr>
          <a:xfrm>
            <a:off x="5693174" y="633717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79" name="Forma Livre: Forma 378">
            <a:extLst>
              <a:ext uri="{FF2B5EF4-FFF2-40B4-BE49-F238E27FC236}">
                <a16:creationId xmlns:a16="http://schemas.microsoft.com/office/drawing/2014/main" id="{09B43A32-645A-49CB-B11A-0C056784EE4D}"/>
              </a:ext>
            </a:extLst>
          </p:cNvPr>
          <p:cNvSpPr>
            <a:spLocks noChangeAspect="1"/>
          </p:cNvSpPr>
          <p:nvPr/>
        </p:nvSpPr>
        <p:spPr>
          <a:xfrm flipH="1">
            <a:off x="7979798" y="633716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80" name="Forma Livre: Forma 379">
            <a:extLst>
              <a:ext uri="{FF2B5EF4-FFF2-40B4-BE49-F238E27FC236}">
                <a16:creationId xmlns:a16="http://schemas.microsoft.com/office/drawing/2014/main" id="{DF7B68BE-60C5-4DCF-969F-FAAEBB4EA387}"/>
              </a:ext>
            </a:extLst>
          </p:cNvPr>
          <p:cNvSpPr>
            <a:spLocks noChangeAspect="1"/>
          </p:cNvSpPr>
          <p:nvPr/>
        </p:nvSpPr>
        <p:spPr>
          <a:xfrm>
            <a:off x="10159775" y="633716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239957" y="974237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241639" y="5628027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236352" y="2961027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157542D4-AC6A-4F9B-B1EC-411D936EE1D2}"/>
              </a:ext>
            </a:extLst>
          </p:cNvPr>
          <p:cNvSpPr>
            <a:spLocks noChangeAspect="1"/>
          </p:cNvSpPr>
          <p:nvPr/>
        </p:nvSpPr>
        <p:spPr>
          <a:xfrm>
            <a:off x="241639" y="6294777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241639" y="3624176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730A028C-75EA-40DB-95A1-B28E03E34B57}"/>
              </a:ext>
            </a:extLst>
          </p:cNvPr>
          <p:cNvSpPr/>
          <p:nvPr/>
        </p:nvSpPr>
        <p:spPr>
          <a:xfrm>
            <a:off x="240600" y="23077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35269069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8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142</Words>
  <Application>Microsoft Office PowerPoint</Application>
  <PresentationFormat>Widescreen</PresentationFormat>
  <Paragraphs>47</Paragraphs>
  <Slides>15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Montserrat</vt:lpstr>
      <vt:lpstr>Montserrat Medium</vt:lpstr>
      <vt:lpstr>Segoe UI</vt:lpstr>
      <vt:lpstr>Trebuchet MS</vt:lpstr>
      <vt:lpstr>Verdana</vt:lpstr>
      <vt:lpstr>Tema do Office</vt:lpstr>
      <vt:lpstr>2_Tema do Office</vt:lpstr>
      <vt:lpstr>8_Tema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Neves</dc:creator>
  <cp:lastModifiedBy>Fabio Marçolia</cp:lastModifiedBy>
  <cp:revision>40</cp:revision>
  <dcterms:created xsi:type="dcterms:W3CDTF">2020-05-27T20:02:15Z</dcterms:created>
  <dcterms:modified xsi:type="dcterms:W3CDTF">2024-08-15T23:01:50Z</dcterms:modified>
</cp:coreProperties>
</file>